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media/image24.jpg" ContentType="image/jpg"/>
  <Override PartName="/ppt/media/image25.jpg" ContentType="image/jpg"/>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37"/>
  </p:notesMasterIdLst>
  <p:sldIdLst>
    <p:sldId id="256" r:id="rId2"/>
    <p:sldId id="257" r:id="rId3"/>
    <p:sldId id="259" r:id="rId4"/>
    <p:sldId id="318" r:id="rId5"/>
    <p:sldId id="260" r:id="rId6"/>
    <p:sldId id="312" r:id="rId7"/>
    <p:sldId id="313" r:id="rId8"/>
    <p:sldId id="314" r:id="rId9"/>
    <p:sldId id="332" r:id="rId10"/>
    <p:sldId id="272" r:id="rId11"/>
    <p:sldId id="322" r:id="rId12"/>
    <p:sldId id="315" r:id="rId13"/>
    <p:sldId id="265" r:id="rId14"/>
    <p:sldId id="343" r:id="rId15"/>
    <p:sldId id="334" r:id="rId16"/>
    <p:sldId id="320" r:id="rId17"/>
    <p:sldId id="344" r:id="rId18"/>
    <p:sldId id="333" r:id="rId19"/>
    <p:sldId id="321" r:id="rId20"/>
    <p:sldId id="345" r:id="rId21"/>
    <p:sldId id="342" r:id="rId22"/>
    <p:sldId id="266" r:id="rId23"/>
    <p:sldId id="261" r:id="rId24"/>
    <p:sldId id="316" r:id="rId25"/>
    <p:sldId id="277" r:id="rId26"/>
    <p:sldId id="327" r:id="rId27"/>
    <p:sldId id="328" r:id="rId28"/>
    <p:sldId id="329" r:id="rId29"/>
    <p:sldId id="335" r:id="rId30"/>
    <p:sldId id="336" r:id="rId31"/>
    <p:sldId id="341" r:id="rId32"/>
    <p:sldId id="337" r:id="rId33"/>
    <p:sldId id="339" r:id="rId34"/>
    <p:sldId id="340" r:id="rId35"/>
    <p:sldId id="267" r:id="rId36"/>
  </p:sldIdLst>
  <p:sldSz cx="9144000" cy="5143500" type="screen16x9"/>
  <p:notesSz cx="6858000" cy="9144000"/>
  <p:embeddedFontLst>
    <p:embeddedFont>
      <p:font typeface="Acme" panose="020B0604020202020204" charset="0"/>
      <p:regular r:id="rId38"/>
    </p:embeddedFont>
    <p:embeddedFont>
      <p:font typeface="Yanone Kaffeesatz" panose="020B0604020202020204" charset="0"/>
      <p:regular r:id="rId39"/>
      <p:bold r:id="rId40"/>
    </p:embeddedFont>
    <p:embeddedFont>
      <p:font typeface="Palanquin" panose="020B0604020202020204" charset="0"/>
      <p:regular r:id="rId41"/>
      <p:bold r:id="rId42"/>
    </p:embeddedFont>
    <p:embeddedFont>
      <p:font typeface="Trebuchet MS" panose="020B0603020202020204" pitchFamily="34" charset="0"/>
      <p:regular r:id="rId43"/>
      <p:bold r:id="rId44"/>
      <p:italic r:id="rId45"/>
      <p:boldItalic r:id="rId46"/>
    </p:embeddedFont>
    <p:embeddedFont>
      <p:font typeface="Josefin Slab" panose="020B0604020202020204" charset="0"/>
      <p:regular r:id="rId47"/>
      <p:bold r:id="rId48"/>
      <p:italic r:id="rId49"/>
      <p:boldItalic r:id="rId50"/>
    </p:embeddedFont>
    <p:embeddedFont>
      <p:font typeface="Caveat" panose="020B0604020202020204" charset="0"/>
      <p:regular r:id="rId51"/>
      <p:bold r:id="rId52"/>
    </p:embeddedFont>
    <p:embeddedFont>
      <p:font typeface="Reem Kufi" panose="020B0604020202020204" charset="-78"/>
      <p:regular r:id="rId53"/>
      <p:bold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50687E9-F4ED-44EC-A658-F4DE106475CB}">
  <a:tblStyle styleId="{150687E9-F4ED-44EC-A658-F4DE106475C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30" d="100"/>
          <a:sy n="130" d="100"/>
        </p:scale>
        <p:origin x="1074" y="3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98166371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d09d8ca8b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d09d8ca8b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84388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cc4eba5a64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cc4eba5a64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70042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cc4eba5a64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gcc4eba5a64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78223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2"/>
        <p:cNvGrpSpPr/>
        <p:nvPr/>
      </p:nvGrpSpPr>
      <p:grpSpPr>
        <a:xfrm>
          <a:off x="0" y="0"/>
          <a:ext cx="0" cy="0"/>
          <a:chOff x="0" y="0"/>
          <a:chExt cx="0" cy="0"/>
        </a:xfrm>
      </p:grpSpPr>
      <p:sp>
        <p:nvSpPr>
          <p:cNvPr id="1903" name="Google Shape;1903;gcc4eba5a64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4" name="Google Shape;1904;gcc4eba5a6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88155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1"/>
        <p:cNvGrpSpPr/>
        <p:nvPr/>
      </p:nvGrpSpPr>
      <p:grpSpPr>
        <a:xfrm>
          <a:off x="0" y="0"/>
          <a:ext cx="0" cy="0"/>
          <a:chOff x="0" y="0"/>
          <a:chExt cx="0" cy="0"/>
        </a:xfrm>
      </p:grpSpPr>
      <p:sp>
        <p:nvSpPr>
          <p:cNvPr id="2352" name="Google Shape;2352;gd126318af2_0_23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3" name="Google Shape;2353;gd126318af2_0_23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7744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40724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https://familydoctor.org/condition/non-substance-addiction/</a:t>
            </a:r>
            <a:endParaRPr lang="en-US" dirty="0"/>
          </a:p>
        </p:txBody>
      </p:sp>
    </p:spTree>
    <p:extLst>
      <p:ext uri="{BB962C8B-B14F-4D97-AF65-F5344CB8AC3E}">
        <p14:creationId xmlns:p14="http://schemas.microsoft.com/office/powerpoint/2010/main" val="10398793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
        <p:cNvGrpSpPr/>
        <p:nvPr/>
      </p:nvGrpSpPr>
      <p:grpSpPr>
        <a:xfrm>
          <a:off x="0" y="0"/>
          <a:ext cx="0" cy="0"/>
          <a:chOff x="0" y="0"/>
          <a:chExt cx="0" cy="0"/>
        </a:xfrm>
      </p:grpSpPr>
      <p:sp>
        <p:nvSpPr>
          <p:cNvPr id="1243" name="Google Shape;1243;gcc4eba5a64_0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4" name="Google Shape;1244;gcc4eba5a64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7912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cc4eba5a64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cc4eba5a64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6871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cc4eba5a64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cc4eba5a64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5955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cc4eba5a64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cc4eba5a64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9014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cc4eba5a64_0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cc4eba5a64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61495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cc4eba5a64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cc4eba5a64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89144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cc4eba5a64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cc4eba5a64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59997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cc4eba5a64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cc4eba5a64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7527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cc4eba5a64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cc4eba5a64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1916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466850" y="-1465525"/>
            <a:ext cx="11636163" cy="8074555"/>
            <a:chOff x="-1466850" y="-1465525"/>
            <a:chExt cx="11636163" cy="8074555"/>
          </a:xfrm>
        </p:grpSpPr>
        <p:sp>
          <p:nvSpPr>
            <p:cNvPr id="10" name="Google Shape;10;p2"/>
            <p:cNvSpPr/>
            <p:nvPr/>
          </p:nvSpPr>
          <p:spPr>
            <a:xfrm>
              <a:off x="67501" y="-386032"/>
              <a:ext cx="9759057" cy="5988500"/>
            </a:xfrm>
            <a:custGeom>
              <a:avLst/>
              <a:gdLst/>
              <a:ahLst/>
              <a:cxnLst/>
              <a:rect l="l" t="t" r="r" b="b"/>
              <a:pathLst>
                <a:path w="358032" h="219701" fill="none" extrusionOk="0">
                  <a:moveTo>
                    <a:pt x="0" y="1"/>
                  </a:moveTo>
                  <a:cubicBezTo>
                    <a:pt x="3709" y="20943"/>
                    <a:pt x="24043" y="44044"/>
                    <a:pt x="42980" y="53679"/>
                  </a:cubicBezTo>
                  <a:cubicBezTo>
                    <a:pt x="61947" y="63315"/>
                    <a:pt x="83406" y="66628"/>
                    <a:pt x="104531" y="69120"/>
                  </a:cubicBezTo>
                  <a:cubicBezTo>
                    <a:pt x="125656" y="71643"/>
                    <a:pt x="147085" y="73497"/>
                    <a:pt x="167146" y="80580"/>
                  </a:cubicBezTo>
                  <a:cubicBezTo>
                    <a:pt x="188788" y="88209"/>
                    <a:pt x="210004" y="104835"/>
                    <a:pt x="211980" y="127723"/>
                  </a:cubicBezTo>
                  <a:cubicBezTo>
                    <a:pt x="212953" y="138574"/>
                    <a:pt x="209366" y="149638"/>
                    <a:pt x="211524" y="160307"/>
                  </a:cubicBezTo>
                  <a:cubicBezTo>
                    <a:pt x="215111" y="178241"/>
                    <a:pt x="233682" y="189548"/>
                    <a:pt x="251707" y="192648"/>
                  </a:cubicBezTo>
                  <a:cubicBezTo>
                    <a:pt x="269701" y="195748"/>
                    <a:pt x="288212" y="193013"/>
                    <a:pt x="306450" y="194533"/>
                  </a:cubicBezTo>
                  <a:cubicBezTo>
                    <a:pt x="324687" y="196052"/>
                    <a:pt x="344262" y="203347"/>
                    <a:pt x="352469" y="219700"/>
                  </a:cubicBezTo>
                  <a:cubicBezTo>
                    <a:pt x="357545" y="210673"/>
                    <a:pt x="358031" y="199183"/>
                    <a:pt x="353745" y="189760"/>
                  </a:cubicBezTo>
                  <a:cubicBezTo>
                    <a:pt x="349460" y="180338"/>
                    <a:pt x="340463" y="173195"/>
                    <a:pt x="330310" y="171098"/>
                  </a:cubicBezTo>
                  <a:cubicBezTo>
                    <a:pt x="311891" y="167389"/>
                    <a:pt x="292437" y="179548"/>
                    <a:pt x="274534" y="173803"/>
                  </a:cubicBezTo>
                  <a:cubicBezTo>
                    <a:pt x="261008" y="169487"/>
                    <a:pt x="252102" y="154958"/>
                    <a:pt x="252558" y="140793"/>
                  </a:cubicBezTo>
                  <a:cubicBezTo>
                    <a:pt x="252953" y="128574"/>
                    <a:pt x="259184" y="117267"/>
                    <a:pt x="260461" y="105139"/>
                  </a:cubicBezTo>
                  <a:cubicBezTo>
                    <a:pt x="262285" y="87753"/>
                    <a:pt x="253257" y="70154"/>
                    <a:pt x="239336" y="59515"/>
                  </a:cubicBezTo>
                  <a:cubicBezTo>
                    <a:pt x="225445" y="48877"/>
                    <a:pt x="207360" y="44622"/>
                    <a:pt x="189821" y="45382"/>
                  </a:cubicBezTo>
                  <a:cubicBezTo>
                    <a:pt x="175809" y="45989"/>
                    <a:pt x="162070" y="49546"/>
                    <a:pt x="148149" y="51461"/>
                  </a:cubicBezTo>
                  <a:cubicBezTo>
                    <a:pt x="134258" y="53345"/>
                    <a:pt x="119516" y="53467"/>
                    <a:pt x="106780" y="47479"/>
                  </a:cubicBezTo>
                  <a:cubicBezTo>
                    <a:pt x="87023" y="38208"/>
                    <a:pt x="74591" y="15472"/>
                    <a:pt x="53284" y="10943"/>
                  </a:cubicBezTo>
                  <a:cubicBezTo>
                    <a:pt x="44013" y="8968"/>
                    <a:pt x="34439" y="10852"/>
                    <a:pt x="24925" y="10791"/>
                  </a:cubicBezTo>
                  <a:cubicBezTo>
                    <a:pt x="15441" y="10761"/>
                    <a:pt x="4985" y="8056"/>
                    <a:pt x="0" y="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973916" y="-147429"/>
              <a:ext cx="6715130" cy="6387005"/>
            </a:xfrm>
            <a:custGeom>
              <a:avLst/>
              <a:gdLst/>
              <a:ahLst/>
              <a:cxnLst/>
              <a:rect l="l" t="t" r="r" b="b"/>
              <a:pathLst>
                <a:path w="246359" h="234321" fill="none" extrusionOk="0">
                  <a:moveTo>
                    <a:pt x="1" y="1"/>
                  </a:moveTo>
                  <a:cubicBezTo>
                    <a:pt x="426" y="19028"/>
                    <a:pt x="27783" y="51552"/>
                    <a:pt x="43224" y="62707"/>
                  </a:cubicBezTo>
                  <a:cubicBezTo>
                    <a:pt x="58695" y="73832"/>
                    <a:pt x="77206" y="79789"/>
                    <a:pt x="95413" y="85382"/>
                  </a:cubicBezTo>
                  <a:cubicBezTo>
                    <a:pt x="113590" y="90975"/>
                    <a:pt x="132192" y="96385"/>
                    <a:pt x="148210" y="106689"/>
                  </a:cubicBezTo>
                  <a:cubicBezTo>
                    <a:pt x="156964" y="112312"/>
                    <a:pt x="165597" y="121006"/>
                    <a:pt x="164533" y="131340"/>
                  </a:cubicBezTo>
                  <a:cubicBezTo>
                    <a:pt x="163803" y="138605"/>
                    <a:pt x="158363" y="144532"/>
                    <a:pt x="152466" y="148878"/>
                  </a:cubicBezTo>
                  <a:cubicBezTo>
                    <a:pt x="146599" y="153195"/>
                    <a:pt x="139943" y="156508"/>
                    <a:pt x="134684" y="161584"/>
                  </a:cubicBezTo>
                  <a:cubicBezTo>
                    <a:pt x="124562" y="171523"/>
                    <a:pt x="121462" y="187967"/>
                    <a:pt x="127328" y="200855"/>
                  </a:cubicBezTo>
                  <a:cubicBezTo>
                    <a:pt x="133286" y="213955"/>
                    <a:pt x="146964" y="222162"/>
                    <a:pt x="160977" y="225506"/>
                  </a:cubicBezTo>
                  <a:cubicBezTo>
                    <a:pt x="174989" y="228849"/>
                    <a:pt x="189609" y="228089"/>
                    <a:pt x="203986" y="227968"/>
                  </a:cubicBezTo>
                  <a:cubicBezTo>
                    <a:pt x="218394" y="227846"/>
                    <a:pt x="233227" y="228515"/>
                    <a:pt x="246358" y="234320"/>
                  </a:cubicBezTo>
                  <a:cubicBezTo>
                    <a:pt x="231008" y="225171"/>
                    <a:pt x="215658" y="215992"/>
                    <a:pt x="200278" y="206812"/>
                  </a:cubicBezTo>
                  <a:cubicBezTo>
                    <a:pt x="189123" y="200156"/>
                    <a:pt x="176661" y="191341"/>
                    <a:pt x="176357" y="178392"/>
                  </a:cubicBezTo>
                  <a:cubicBezTo>
                    <a:pt x="176174" y="170976"/>
                    <a:pt x="180308" y="164107"/>
                    <a:pt x="185202" y="158483"/>
                  </a:cubicBezTo>
                  <a:cubicBezTo>
                    <a:pt x="190065" y="152891"/>
                    <a:pt x="195871" y="148058"/>
                    <a:pt x="200187" y="142039"/>
                  </a:cubicBezTo>
                  <a:cubicBezTo>
                    <a:pt x="210461" y="127753"/>
                    <a:pt x="210795" y="107115"/>
                    <a:pt x="201068" y="92495"/>
                  </a:cubicBezTo>
                  <a:cubicBezTo>
                    <a:pt x="190460" y="76598"/>
                    <a:pt x="170673" y="69394"/>
                    <a:pt x="151675" y="67266"/>
                  </a:cubicBezTo>
                  <a:cubicBezTo>
                    <a:pt x="132709" y="65139"/>
                    <a:pt x="113438" y="67114"/>
                    <a:pt x="94501" y="64743"/>
                  </a:cubicBezTo>
                  <a:cubicBezTo>
                    <a:pt x="55199" y="59819"/>
                    <a:pt x="18877" y="34925"/>
                    <a:pt x="1" y="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466850" y="1144991"/>
              <a:ext cx="4237860" cy="5464038"/>
            </a:xfrm>
            <a:custGeom>
              <a:avLst/>
              <a:gdLst/>
              <a:ahLst/>
              <a:cxnLst/>
              <a:rect l="l" t="t" r="r" b="b"/>
              <a:pathLst>
                <a:path w="155475" h="200460" fill="none" extrusionOk="0">
                  <a:moveTo>
                    <a:pt x="66537" y="34014"/>
                  </a:moveTo>
                  <a:cubicBezTo>
                    <a:pt x="85868" y="39150"/>
                    <a:pt x="106173" y="41005"/>
                    <a:pt x="124775" y="48451"/>
                  </a:cubicBezTo>
                  <a:cubicBezTo>
                    <a:pt x="133377" y="51856"/>
                    <a:pt x="141675" y="56628"/>
                    <a:pt x="147359" y="63953"/>
                  </a:cubicBezTo>
                  <a:cubicBezTo>
                    <a:pt x="153012" y="71248"/>
                    <a:pt x="155474" y="81491"/>
                    <a:pt x="151827" y="89972"/>
                  </a:cubicBezTo>
                  <a:cubicBezTo>
                    <a:pt x="147997" y="98908"/>
                    <a:pt x="138696" y="103893"/>
                    <a:pt x="130246" y="108696"/>
                  </a:cubicBezTo>
                  <a:cubicBezTo>
                    <a:pt x="121826" y="113528"/>
                    <a:pt x="112920" y="119881"/>
                    <a:pt x="111127" y="129425"/>
                  </a:cubicBezTo>
                  <a:cubicBezTo>
                    <a:pt x="109729" y="136903"/>
                    <a:pt x="113194" y="144410"/>
                    <a:pt x="117571" y="150641"/>
                  </a:cubicBezTo>
                  <a:cubicBezTo>
                    <a:pt x="121887" y="156873"/>
                    <a:pt x="127298" y="162465"/>
                    <a:pt x="130580" y="169304"/>
                  </a:cubicBezTo>
                  <a:cubicBezTo>
                    <a:pt x="133894" y="176143"/>
                    <a:pt x="134684" y="184928"/>
                    <a:pt x="130033" y="190916"/>
                  </a:cubicBezTo>
                  <a:cubicBezTo>
                    <a:pt x="126325" y="195627"/>
                    <a:pt x="120094" y="197572"/>
                    <a:pt x="114227" y="198484"/>
                  </a:cubicBezTo>
                  <a:cubicBezTo>
                    <a:pt x="101613" y="200460"/>
                    <a:pt x="88178" y="198940"/>
                    <a:pt x="77175" y="192466"/>
                  </a:cubicBezTo>
                  <a:cubicBezTo>
                    <a:pt x="66141" y="186022"/>
                    <a:pt x="57995" y="174228"/>
                    <a:pt x="57570" y="161462"/>
                  </a:cubicBezTo>
                  <a:cubicBezTo>
                    <a:pt x="57114" y="147541"/>
                    <a:pt x="65534" y="134684"/>
                    <a:pt x="75807" y="125231"/>
                  </a:cubicBezTo>
                  <a:cubicBezTo>
                    <a:pt x="86051" y="115778"/>
                    <a:pt x="98270" y="108665"/>
                    <a:pt x="108756" y="99425"/>
                  </a:cubicBezTo>
                  <a:cubicBezTo>
                    <a:pt x="114258" y="94562"/>
                    <a:pt x="119699" y="87905"/>
                    <a:pt x="118331" y="80701"/>
                  </a:cubicBezTo>
                  <a:cubicBezTo>
                    <a:pt x="117328" y="75352"/>
                    <a:pt x="112617" y="71248"/>
                    <a:pt x="107480" y="69364"/>
                  </a:cubicBezTo>
                  <a:cubicBezTo>
                    <a:pt x="102373" y="67510"/>
                    <a:pt x="96750" y="67479"/>
                    <a:pt x="91309" y="67479"/>
                  </a:cubicBezTo>
                  <a:cubicBezTo>
                    <a:pt x="73254" y="67479"/>
                    <a:pt x="54804" y="67479"/>
                    <a:pt x="37722" y="61552"/>
                  </a:cubicBezTo>
                  <a:cubicBezTo>
                    <a:pt x="20670" y="55625"/>
                    <a:pt x="5016" y="42433"/>
                    <a:pt x="1216" y="24804"/>
                  </a:cubicBezTo>
                  <a:cubicBezTo>
                    <a:pt x="0" y="19150"/>
                    <a:pt x="122" y="12980"/>
                    <a:pt x="2918" y="7934"/>
                  </a:cubicBezTo>
                  <a:cubicBezTo>
                    <a:pt x="5320" y="3709"/>
                    <a:pt x="10457" y="1"/>
                    <a:pt x="15533" y="609"/>
                  </a:cubicBezTo>
                  <a:cubicBezTo>
                    <a:pt x="17569" y="822"/>
                    <a:pt x="18268" y="2554"/>
                    <a:pt x="19211" y="4074"/>
                  </a:cubicBezTo>
                  <a:cubicBezTo>
                    <a:pt x="20578" y="6262"/>
                    <a:pt x="22159" y="8360"/>
                    <a:pt x="23861" y="10305"/>
                  </a:cubicBezTo>
                  <a:cubicBezTo>
                    <a:pt x="27265" y="14256"/>
                    <a:pt x="31278" y="17630"/>
                    <a:pt x="35594" y="20579"/>
                  </a:cubicBezTo>
                  <a:cubicBezTo>
                    <a:pt x="40001" y="23588"/>
                    <a:pt x="44713" y="26111"/>
                    <a:pt x="49606" y="28178"/>
                  </a:cubicBezTo>
                  <a:cubicBezTo>
                    <a:pt x="54530" y="30305"/>
                    <a:pt x="59606" y="32068"/>
                    <a:pt x="64774" y="33497"/>
                  </a:cubicBezTo>
                  <a:cubicBezTo>
                    <a:pt x="65230" y="33679"/>
                    <a:pt x="65868" y="33862"/>
                    <a:pt x="66537" y="340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183424" y="-1465525"/>
              <a:ext cx="5077990" cy="2434177"/>
            </a:xfrm>
            <a:custGeom>
              <a:avLst/>
              <a:gdLst/>
              <a:ahLst/>
              <a:cxnLst/>
              <a:rect l="l" t="t" r="r" b="b"/>
              <a:pathLst>
                <a:path w="186297" h="89303" fill="none" extrusionOk="0">
                  <a:moveTo>
                    <a:pt x="5928" y="46658"/>
                  </a:moveTo>
                  <a:cubicBezTo>
                    <a:pt x="1" y="54713"/>
                    <a:pt x="23862" y="71916"/>
                    <a:pt x="37388" y="79151"/>
                  </a:cubicBezTo>
                  <a:cubicBezTo>
                    <a:pt x="50883" y="86385"/>
                    <a:pt x="66659" y="89303"/>
                    <a:pt x="81857" y="87388"/>
                  </a:cubicBezTo>
                  <a:cubicBezTo>
                    <a:pt x="105717" y="84379"/>
                    <a:pt x="126447" y="70184"/>
                    <a:pt x="148727" y="61065"/>
                  </a:cubicBezTo>
                  <a:cubicBezTo>
                    <a:pt x="156144" y="58026"/>
                    <a:pt x="163834" y="55503"/>
                    <a:pt x="170582" y="51217"/>
                  </a:cubicBezTo>
                  <a:cubicBezTo>
                    <a:pt x="177360" y="46901"/>
                    <a:pt x="183226" y="40457"/>
                    <a:pt x="184624" y="32554"/>
                  </a:cubicBezTo>
                  <a:cubicBezTo>
                    <a:pt x="186296" y="23132"/>
                    <a:pt x="181099" y="13405"/>
                    <a:pt x="173317" y="7812"/>
                  </a:cubicBezTo>
                  <a:cubicBezTo>
                    <a:pt x="165566" y="2250"/>
                    <a:pt x="155718" y="274"/>
                    <a:pt x="146143" y="152"/>
                  </a:cubicBezTo>
                  <a:cubicBezTo>
                    <a:pt x="132040" y="0"/>
                    <a:pt x="116568" y="4590"/>
                    <a:pt x="109213" y="16596"/>
                  </a:cubicBezTo>
                  <a:cubicBezTo>
                    <a:pt x="104623" y="24135"/>
                    <a:pt x="103802" y="33344"/>
                    <a:pt x="100155" y="41369"/>
                  </a:cubicBezTo>
                  <a:cubicBezTo>
                    <a:pt x="96203" y="50032"/>
                    <a:pt x="88756" y="57023"/>
                    <a:pt x="79911" y="60457"/>
                  </a:cubicBezTo>
                  <a:cubicBezTo>
                    <a:pt x="71066" y="63862"/>
                    <a:pt x="60853" y="63710"/>
                    <a:pt x="52099" y="59941"/>
                  </a:cubicBezTo>
                  <a:cubicBezTo>
                    <a:pt x="46871" y="57722"/>
                    <a:pt x="42221" y="54287"/>
                    <a:pt x="37357" y="51247"/>
                  </a:cubicBezTo>
                  <a:cubicBezTo>
                    <a:pt x="32524" y="48208"/>
                    <a:pt x="25594" y="40852"/>
                    <a:pt x="19880" y="40275"/>
                  </a:cubicBezTo>
                  <a:cubicBezTo>
                    <a:pt x="14196" y="39697"/>
                    <a:pt x="9120" y="41886"/>
                    <a:pt x="5928" y="466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044132" y="-680130"/>
              <a:ext cx="3125181" cy="4788788"/>
            </a:xfrm>
            <a:custGeom>
              <a:avLst/>
              <a:gdLst/>
              <a:ahLst/>
              <a:cxnLst/>
              <a:rect l="l" t="t" r="r" b="b"/>
              <a:pathLst>
                <a:path w="114654" h="175687" fill="none" extrusionOk="0">
                  <a:moveTo>
                    <a:pt x="70458" y="3314"/>
                  </a:moveTo>
                  <a:cubicBezTo>
                    <a:pt x="53588" y="0"/>
                    <a:pt x="45533" y="4499"/>
                    <a:pt x="33831" y="8633"/>
                  </a:cubicBezTo>
                  <a:cubicBezTo>
                    <a:pt x="22189" y="12767"/>
                    <a:pt x="11338" y="20457"/>
                    <a:pt x="5684" y="31460"/>
                  </a:cubicBezTo>
                  <a:cubicBezTo>
                    <a:pt x="1" y="42493"/>
                    <a:pt x="365" y="56962"/>
                    <a:pt x="8420" y="66384"/>
                  </a:cubicBezTo>
                  <a:cubicBezTo>
                    <a:pt x="14834" y="73892"/>
                    <a:pt x="25290" y="77692"/>
                    <a:pt x="30031" y="86354"/>
                  </a:cubicBezTo>
                  <a:cubicBezTo>
                    <a:pt x="34348" y="94196"/>
                    <a:pt x="32615" y="104136"/>
                    <a:pt x="28816" y="112251"/>
                  </a:cubicBezTo>
                  <a:cubicBezTo>
                    <a:pt x="25016" y="120397"/>
                    <a:pt x="19332" y="127540"/>
                    <a:pt x="15381" y="135595"/>
                  </a:cubicBezTo>
                  <a:cubicBezTo>
                    <a:pt x="11429" y="143620"/>
                    <a:pt x="9362" y="153407"/>
                    <a:pt x="13223" y="161492"/>
                  </a:cubicBezTo>
                  <a:cubicBezTo>
                    <a:pt x="16019" y="167419"/>
                    <a:pt x="21703" y="171644"/>
                    <a:pt x="27904" y="173650"/>
                  </a:cubicBezTo>
                  <a:cubicBezTo>
                    <a:pt x="34135" y="175657"/>
                    <a:pt x="40883" y="175687"/>
                    <a:pt x="47327" y="174805"/>
                  </a:cubicBezTo>
                  <a:cubicBezTo>
                    <a:pt x="71187" y="171492"/>
                    <a:pt x="92707" y="155443"/>
                    <a:pt x="103559" y="133984"/>
                  </a:cubicBezTo>
                  <a:cubicBezTo>
                    <a:pt x="114440" y="112495"/>
                    <a:pt x="114653" y="86111"/>
                    <a:pt x="105048" y="64044"/>
                  </a:cubicBezTo>
                  <a:cubicBezTo>
                    <a:pt x="95504" y="41977"/>
                    <a:pt x="92920" y="12007"/>
                    <a:pt x="70458" y="33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124578" y="2380255"/>
              <a:ext cx="3691020" cy="3827743"/>
            </a:xfrm>
            <a:custGeom>
              <a:avLst/>
              <a:gdLst/>
              <a:ahLst/>
              <a:cxnLst/>
              <a:rect l="l" t="t" r="r" b="b"/>
              <a:pathLst>
                <a:path w="135413" h="140429" fill="none" extrusionOk="0">
                  <a:moveTo>
                    <a:pt x="40426" y="123224"/>
                  </a:moveTo>
                  <a:cubicBezTo>
                    <a:pt x="29909" y="117936"/>
                    <a:pt x="19089" y="112404"/>
                    <a:pt x="11429" y="103437"/>
                  </a:cubicBezTo>
                  <a:cubicBezTo>
                    <a:pt x="3800" y="94470"/>
                    <a:pt x="0" y="81127"/>
                    <a:pt x="5410" y="70670"/>
                  </a:cubicBezTo>
                  <a:cubicBezTo>
                    <a:pt x="11064" y="59819"/>
                    <a:pt x="24560" y="55078"/>
                    <a:pt x="30882" y="44591"/>
                  </a:cubicBezTo>
                  <a:cubicBezTo>
                    <a:pt x="34864" y="37965"/>
                    <a:pt x="35411" y="29424"/>
                    <a:pt x="32341" y="22341"/>
                  </a:cubicBezTo>
                  <a:cubicBezTo>
                    <a:pt x="30821" y="18907"/>
                    <a:pt x="28481" y="15806"/>
                    <a:pt x="27356" y="12250"/>
                  </a:cubicBezTo>
                  <a:cubicBezTo>
                    <a:pt x="26171" y="8663"/>
                    <a:pt x="26444" y="4195"/>
                    <a:pt x="29393" y="1824"/>
                  </a:cubicBezTo>
                  <a:cubicBezTo>
                    <a:pt x="31551" y="122"/>
                    <a:pt x="34651" y="1"/>
                    <a:pt x="37235" y="973"/>
                  </a:cubicBezTo>
                  <a:cubicBezTo>
                    <a:pt x="39818" y="1916"/>
                    <a:pt x="41885" y="3800"/>
                    <a:pt x="43739" y="5897"/>
                  </a:cubicBezTo>
                  <a:cubicBezTo>
                    <a:pt x="48025" y="10791"/>
                    <a:pt x="50913" y="16931"/>
                    <a:pt x="52007" y="23345"/>
                  </a:cubicBezTo>
                  <a:cubicBezTo>
                    <a:pt x="54469" y="37752"/>
                    <a:pt x="48147" y="53254"/>
                    <a:pt x="53618" y="66780"/>
                  </a:cubicBezTo>
                  <a:cubicBezTo>
                    <a:pt x="58694" y="79333"/>
                    <a:pt x="72433" y="86081"/>
                    <a:pt x="85594" y="89485"/>
                  </a:cubicBezTo>
                  <a:cubicBezTo>
                    <a:pt x="98756" y="92920"/>
                    <a:pt x="112707" y="94349"/>
                    <a:pt x="124349" y="101370"/>
                  </a:cubicBezTo>
                  <a:cubicBezTo>
                    <a:pt x="128787" y="104075"/>
                    <a:pt x="132981" y="107875"/>
                    <a:pt x="134136" y="112920"/>
                  </a:cubicBezTo>
                  <a:cubicBezTo>
                    <a:pt x="135413" y="118331"/>
                    <a:pt x="132768" y="124106"/>
                    <a:pt x="128695" y="127814"/>
                  </a:cubicBezTo>
                  <a:cubicBezTo>
                    <a:pt x="124592" y="131553"/>
                    <a:pt x="119182" y="133529"/>
                    <a:pt x="113771" y="134805"/>
                  </a:cubicBezTo>
                  <a:cubicBezTo>
                    <a:pt x="90458" y="140428"/>
                    <a:pt x="63132" y="133863"/>
                    <a:pt x="40426" y="12322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022612" y="-8230"/>
              <a:ext cx="1705093" cy="2340547"/>
            </a:xfrm>
            <a:custGeom>
              <a:avLst/>
              <a:gdLst/>
              <a:ahLst/>
              <a:cxnLst/>
              <a:rect l="l" t="t" r="r" b="b"/>
              <a:pathLst>
                <a:path w="62555" h="85868" fill="none" extrusionOk="0">
                  <a:moveTo>
                    <a:pt x="29606" y="2067"/>
                  </a:moveTo>
                  <a:cubicBezTo>
                    <a:pt x="19940" y="6171"/>
                    <a:pt x="12250" y="11611"/>
                    <a:pt x="4834" y="19028"/>
                  </a:cubicBezTo>
                  <a:cubicBezTo>
                    <a:pt x="2432" y="21429"/>
                    <a:pt x="1" y="24712"/>
                    <a:pt x="1064" y="27964"/>
                  </a:cubicBezTo>
                  <a:cubicBezTo>
                    <a:pt x="1764" y="29970"/>
                    <a:pt x="3678" y="31369"/>
                    <a:pt x="5745" y="32007"/>
                  </a:cubicBezTo>
                  <a:cubicBezTo>
                    <a:pt x="7752" y="32706"/>
                    <a:pt x="9970" y="32767"/>
                    <a:pt x="12037" y="33131"/>
                  </a:cubicBezTo>
                  <a:cubicBezTo>
                    <a:pt x="21278" y="34530"/>
                    <a:pt x="29515" y="40366"/>
                    <a:pt x="34956" y="47965"/>
                  </a:cubicBezTo>
                  <a:cubicBezTo>
                    <a:pt x="40427" y="55563"/>
                    <a:pt x="43284" y="64804"/>
                    <a:pt x="44409" y="74074"/>
                  </a:cubicBezTo>
                  <a:cubicBezTo>
                    <a:pt x="44804" y="77144"/>
                    <a:pt x="45108" y="80457"/>
                    <a:pt x="47144" y="82767"/>
                  </a:cubicBezTo>
                  <a:cubicBezTo>
                    <a:pt x="49789" y="85716"/>
                    <a:pt x="54713" y="85868"/>
                    <a:pt x="57904" y="83527"/>
                  </a:cubicBezTo>
                  <a:cubicBezTo>
                    <a:pt x="61096" y="81217"/>
                    <a:pt x="62555" y="76992"/>
                    <a:pt x="62160" y="73102"/>
                  </a:cubicBezTo>
                  <a:cubicBezTo>
                    <a:pt x="61795" y="69181"/>
                    <a:pt x="59819" y="65564"/>
                    <a:pt x="57236" y="62554"/>
                  </a:cubicBezTo>
                  <a:cubicBezTo>
                    <a:pt x="54682" y="59576"/>
                    <a:pt x="51552" y="57083"/>
                    <a:pt x="48512" y="54591"/>
                  </a:cubicBezTo>
                  <a:cubicBezTo>
                    <a:pt x="43953" y="50822"/>
                    <a:pt x="39485" y="46840"/>
                    <a:pt x="36141" y="41977"/>
                  </a:cubicBezTo>
                  <a:cubicBezTo>
                    <a:pt x="32798" y="37113"/>
                    <a:pt x="30639" y="31217"/>
                    <a:pt x="31187" y="25320"/>
                  </a:cubicBezTo>
                  <a:cubicBezTo>
                    <a:pt x="31643" y="20760"/>
                    <a:pt x="33679" y="16505"/>
                    <a:pt x="36141" y="12675"/>
                  </a:cubicBezTo>
                  <a:cubicBezTo>
                    <a:pt x="37235" y="10943"/>
                    <a:pt x="38482" y="9210"/>
                    <a:pt x="39029" y="7204"/>
                  </a:cubicBezTo>
                  <a:cubicBezTo>
                    <a:pt x="39545" y="5198"/>
                    <a:pt x="39241" y="2827"/>
                    <a:pt x="37661" y="1520"/>
                  </a:cubicBezTo>
                  <a:cubicBezTo>
                    <a:pt x="36415" y="487"/>
                    <a:pt x="36323" y="0"/>
                    <a:pt x="34773" y="213"/>
                  </a:cubicBezTo>
                  <a:cubicBezTo>
                    <a:pt x="34013" y="335"/>
                    <a:pt x="33284" y="517"/>
                    <a:pt x="32646" y="851"/>
                  </a:cubicBezTo>
                  <a:cubicBezTo>
                    <a:pt x="31946" y="1125"/>
                    <a:pt x="31946" y="1155"/>
                    <a:pt x="29606" y="20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0877" y="3144936"/>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804831" y="4332991"/>
              <a:ext cx="787933" cy="1546018"/>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596006" y="2685146"/>
              <a:ext cx="671134" cy="1190580"/>
            </a:xfrm>
            <a:custGeom>
              <a:avLst/>
              <a:gdLst/>
              <a:ahLst/>
              <a:cxnLst/>
              <a:rect l="l" t="t" r="r" b="b"/>
              <a:pathLst>
                <a:path w="24622" h="43679" fill="none" extrusionOk="0">
                  <a:moveTo>
                    <a:pt x="19789" y="12523"/>
                  </a:moveTo>
                  <a:cubicBezTo>
                    <a:pt x="24287" y="18754"/>
                    <a:pt x="24621" y="22068"/>
                    <a:pt x="24348" y="26748"/>
                  </a:cubicBezTo>
                  <a:cubicBezTo>
                    <a:pt x="23922" y="33709"/>
                    <a:pt x="18998" y="40122"/>
                    <a:pt x="12524" y="42736"/>
                  </a:cubicBezTo>
                  <a:cubicBezTo>
                    <a:pt x="10518" y="43588"/>
                    <a:pt x="7570" y="43679"/>
                    <a:pt x="6810" y="41642"/>
                  </a:cubicBezTo>
                  <a:cubicBezTo>
                    <a:pt x="6232" y="40153"/>
                    <a:pt x="7266" y="38603"/>
                    <a:pt x="8056" y="37265"/>
                  </a:cubicBezTo>
                  <a:cubicBezTo>
                    <a:pt x="13892" y="27812"/>
                    <a:pt x="11764" y="14256"/>
                    <a:pt x="3314" y="7052"/>
                  </a:cubicBezTo>
                  <a:cubicBezTo>
                    <a:pt x="1825" y="5806"/>
                    <a:pt x="1" y="4256"/>
                    <a:pt x="366" y="2341"/>
                  </a:cubicBezTo>
                  <a:cubicBezTo>
                    <a:pt x="670" y="943"/>
                    <a:pt x="2159" y="61"/>
                    <a:pt x="3618" y="31"/>
                  </a:cubicBezTo>
                  <a:cubicBezTo>
                    <a:pt x="5047" y="0"/>
                    <a:pt x="6384" y="639"/>
                    <a:pt x="7630" y="1338"/>
                  </a:cubicBezTo>
                  <a:cubicBezTo>
                    <a:pt x="12494" y="4013"/>
                    <a:pt x="16719" y="7903"/>
                    <a:pt x="19789" y="125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3461" y="344687"/>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446832" y="1903894"/>
              <a:ext cx="402702" cy="337230"/>
            </a:xfrm>
            <a:custGeom>
              <a:avLst/>
              <a:gdLst/>
              <a:ahLst/>
              <a:cxnLst/>
              <a:rect l="l" t="t" r="r" b="b"/>
              <a:pathLst>
                <a:path w="14774" h="12372" fill="none" extrusionOk="0">
                  <a:moveTo>
                    <a:pt x="9819" y="11976"/>
                  </a:moveTo>
                  <a:cubicBezTo>
                    <a:pt x="7478" y="12371"/>
                    <a:pt x="5047" y="11459"/>
                    <a:pt x="3101" y="10092"/>
                  </a:cubicBezTo>
                  <a:cubicBezTo>
                    <a:pt x="1673" y="9058"/>
                    <a:pt x="335" y="7599"/>
                    <a:pt x="183" y="5836"/>
                  </a:cubicBezTo>
                  <a:cubicBezTo>
                    <a:pt x="1" y="3557"/>
                    <a:pt x="1916" y="1520"/>
                    <a:pt x="4104" y="760"/>
                  </a:cubicBezTo>
                  <a:cubicBezTo>
                    <a:pt x="6323" y="0"/>
                    <a:pt x="8907" y="304"/>
                    <a:pt x="10943" y="1581"/>
                  </a:cubicBezTo>
                  <a:cubicBezTo>
                    <a:pt x="12524" y="2584"/>
                    <a:pt x="13709" y="4195"/>
                    <a:pt x="14226" y="6019"/>
                  </a:cubicBezTo>
                  <a:cubicBezTo>
                    <a:pt x="14773" y="7782"/>
                    <a:pt x="14013" y="9514"/>
                    <a:pt x="12615" y="10700"/>
                  </a:cubicBezTo>
                  <a:cubicBezTo>
                    <a:pt x="11795" y="11338"/>
                    <a:pt x="10852" y="11794"/>
                    <a:pt x="9819" y="1197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613356" y="495470"/>
              <a:ext cx="265134" cy="268459"/>
            </a:xfrm>
            <a:custGeom>
              <a:avLst/>
              <a:gdLst/>
              <a:ahLst/>
              <a:cxnLst/>
              <a:rect l="l" t="t" r="r" b="b"/>
              <a:pathLst>
                <a:path w="9727" h="9849" fill="none" extrusionOk="0">
                  <a:moveTo>
                    <a:pt x="8724" y="6901"/>
                  </a:moveTo>
                  <a:cubicBezTo>
                    <a:pt x="7569" y="9089"/>
                    <a:pt x="4316" y="9849"/>
                    <a:pt x="2280" y="8420"/>
                  </a:cubicBezTo>
                  <a:cubicBezTo>
                    <a:pt x="274" y="6931"/>
                    <a:pt x="0" y="3618"/>
                    <a:pt x="1763" y="1794"/>
                  </a:cubicBezTo>
                  <a:cubicBezTo>
                    <a:pt x="3496" y="1"/>
                    <a:pt x="6961" y="62"/>
                    <a:pt x="8359" y="2128"/>
                  </a:cubicBezTo>
                  <a:cubicBezTo>
                    <a:pt x="9727" y="4226"/>
                    <a:pt x="9088" y="6019"/>
                    <a:pt x="8724" y="690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828711" y="4972564"/>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631670" y="1338867"/>
              <a:ext cx="223730" cy="227873"/>
            </a:xfrm>
            <a:custGeom>
              <a:avLst/>
              <a:gdLst/>
              <a:ahLst/>
              <a:cxnLst/>
              <a:rect l="l" t="t" r="r" b="b"/>
              <a:pathLst>
                <a:path w="8208" h="8360" fill="none" extrusionOk="0">
                  <a:moveTo>
                    <a:pt x="7721" y="5502"/>
                  </a:moveTo>
                  <a:cubicBezTo>
                    <a:pt x="6991" y="7356"/>
                    <a:pt x="4590" y="8359"/>
                    <a:pt x="2766" y="7599"/>
                  </a:cubicBezTo>
                  <a:cubicBezTo>
                    <a:pt x="943" y="6840"/>
                    <a:pt x="0" y="4408"/>
                    <a:pt x="851" y="2615"/>
                  </a:cubicBezTo>
                  <a:cubicBezTo>
                    <a:pt x="1672" y="821"/>
                    <a:pt x="4195" y="0"/>
                    <a:pt x="5928" y="973"/>
                  </a:cubicBezTo>
                  <a:cubicBezTo>
                    <a:pt x="7690" y="1976"/>
                    <a:pt x="8207" y="3922"/>
                    <a:pt x="7721" y="5502"/>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016794" y="2583234"/>
              <a:ext cx="1710899" cy="1760616"/>
            </a:xfrm>
            <a:custGeom>
              <a:avLst/>
              <a:gdLst/>
              <a:ahLst/>
              <a:cxnLst/>
              <a:rect l="l" t="t" r="r" b="b"/>
              <a:pathLst>
                <a:path w="62768" h="64592" fill="none" extrusionOk="0">
                  <a:moveTo>
                    <a:pt x="13192" y="305"/>
                  </a:moveTo>
                  <a:cubicBezTo>
                    <a:pt x="6080" y="12311"/>
                    <a:pt x="0" y="26992"/>
                    <a:pt x="4286" y="41095"/>
                  </a:cubicBezTo>
                  <a:cubicBezTo>
                    <a:pt x="8298" y="54105"/>
                    <a:pt x="20487" y="62160"/>
                    <a:pt x="33557" y="63983"/>
                  </a:cubicBezTo>
                  <a:cubicBezTo>
                    <a:pt x="37873" y="64591"/>
                    <a:pt x="42281" y="64530"/>
                    <a:pt x="46627" y="64105"/>
                  </a:cubicBezTo>
                  <a:cubicBezTo>
                    <a:pt x="51217" y="63649"/>
                    <a:pt x="55868" y="63041"/>
                    <a:pt x="60184" y="61339"/>
                  </a:cubicBezTo>
                  <a:cubicBezTo>
                    <a:pt x="62768" y="60305"/>
                    <a:pt x="62707" y="56050"/>
                    <a:pt x="59454" y="56141"/>
                  </a:cubicBezTo>
                  <a:cubicBezTo>
                    <a:pt x="52403" y="56293"/>
                    <a:pt x="45472" y="58026"/>
                    <a:pt x="38329" y="57752"/>
                  </a:cubicBezTo>
                  <a:cubicBezTo>
                    <a:pt x="32372" y="57539"/>
                    <a:pt x="26323" y="56476"/>
                    <a:pt x="20973" y="53862"/>
                  </a:cubicBezTo>
                  <a:cubicBezTo>
                    <a:pt x="15624" y="51217"/>
                    <a:pt x="11216" y="47023"/>
                    <a:pt x="8967" y="41430"/>
                  </a:cubicBezTo>
                  <a:cubicBezTo>
                    <a:pt x="6596" y="35624"/>
                    <a:pt x="6171" y="28998"/>
                    <a:pt x="7113" y="22858"/>
                  </a:cubicBezTo>
                  <a:cubicBezTo>
                    <a:pt x="8298" y="15168"/>
                    <a:pt x="11125" y="7843"/>
                    <a:pt x="13800" y="578"/>
                  </a:cubicBezTo>
                  <a:cubicBezTo>
                    <a:pt x="13861" y="244"/>
                    <a:pt x="13344" y="1"/>
                    <a:pt x="13192" y="30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844558" y="-38049"/>
              <a:ext cx="1940407" cy="855041"/>
            </a:xfrm>
            <a:custGeom>
              <a:avLst/>
              <a:gdLst/>
              <a:ahLst/>
              <a:cxnLst/>
              <a:rect l="l" t="t" r="r" b="b"/>
              <a:pathLst>
                <a:path w="71188" h="31369" fill="none" extrusionOk="0">
                  <a:moveTo>
                    <a:pt x="213" y="6596"/>
                  </a:moveTo>
                  <a:cubicBezTo>
                    <a:pt x="609" y="9362"/>
                    <a:pt x="2402" y="11763"/>
                    <a:pt x="4286" y="13800"/>
                  </a:cubicBezTo>
                  <a:cubicBezTo>
                    <a:pt x="14408" y="24529"/>
                    <a:pt x="29485" y="29149"/>
                    <a:pt x="44135" y="30578"/>
                  </a:cubicBezTo>
                  <a:cubicBezTo>
                    <a:pt x="52585" y="31368"/>
                    <a:pt x="61856" y="30973"/>
                    <a:pt x="68300" y="25532"/>
                  </a:cubicBezTo>
                  <a:cubicBezTo>
                    <a:pt x="69789" y="24286"/>
                    <a:pt x="71187" y="22554"/>
                    <a:pt x="70975" y="20608"/>
                  </a:cubicBezTo>
                  <a:cubicBezTo>
                    <a:pt x="70792" y="18754"/>
                    <a:pt x="69151" y="17295"/>
                    <a:pt x="67358" y="16778"/>
                  </a:cubicBezTo>
                  <a:cubicBezTo>
                    <a:pt x="65564" y="16231"/>
                    <a:pt x="63680" y="16414"/>
                    <a:pt x="61826" y="16657"/>
                  </a:cubicBezTo>
                  <a:cubicBezTo>
                    <a:pt x="55777" y="17386"/>
                    <a:pt x="49728" y="18359"/>
                    <a:pt x="43649" y="18298"/>
                  </a:cubicBezTo>
                  <a:cubicBezTo>
                    <a:pt x="37570" y="18207"/>
                    <a:pt x="31339" y="16961"/>
                    <a:pt x="26293" y="13587"/>
                  </a:cubicBezTo>
                  <a:cubicBezTo>
                    <a:pt x="22676" y="11155"/>
                    <a:pt x="19819" y="7751"/>
                    <a:pt x="16475" y="4955"/>
                  </a:cubicBezTo>
                  <a:cubicBezTo>
                    <a:pt x="14013" y="2888"/>
                    <a:pt x="11126" y="1064"/>
                    <a:pt x="7934" y="517"/>
                  </a:cubicBezTo>
                  <a:cubicBezTo>
                    <a:pt x="6809" y="274"/>
                    <a:pt x="5350" y="0"/>
                    <a:pt x="4165" y="61"/>
                  </a:cubicBezTo>
                  <a:cubicBezTo>
                    <a:pt x="3010" y="91"/>
                    <a:pt x="1946" y="1125"/>
                    <a:pt x="1277" y="2037"/>
                  </a:cubicBezTo>
                  <a:cubicBezTo>
                    <a:pt x="426" y="3344"/>
                    <a:pt x="1" y="5015"/>
                    <a:pt x="213" y="659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15554" y="2216226"/>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9600" y="4669336"/>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451873" y="1864126"/>
              <a:ext cx="1922989" cy="1623893"/>
            </a:xfrm>
            <a:custGeom>
              <a:avLst/>
              <a:gdLst/>
              <a:ahLst/>
              <a:cxnLst/>
              <a:rect l="l" t="t" r="r" b="b"/>
              <a:pathLst>
                <a:path w="70549" h="59576" fill="none" extrusionOk="0">
                  <a:moveTo>
                    <a:pt x="28055" y="20700"/>
                  </a:moveTo>
                  <a:cubicBezTo>
                    <a:pt x="40001" y="24530"/>
                    <a:pt x="49272" y="35745"/>
                    <a:pt x="50761" y="48238"/>
                  </a:cubicBezTo>
                  <a:cubicBezTo>
                    <a:pt x="51186" y="51673"/>
                    <a:pt x="51217" y="55594"/>
                    <a:pt x="53892" y="57813"/>
                  </a:cubicBezTo>
                  <a:cubicBezTo>
                    <a:pt x="55867" y="59454"/>
                    <a:pt x="58816" y="59576"/>
                    <a:pt x="61126" y="58512"/>
                  </a:cubicBezTo>
                  <a:cubicBezTo>
                    <a:pt x="63497" y="57448"/>
                    <a:pt x="65290" y="55411"/>
                    <a:pt x="66567" y="53223"/>
                  </a:cubicBezTo>
                  <a:cubicBezTo>
                    <a:pt x="70366" y="46840"/>
                    <a:pt x="70549" y="38694"/>
                    <a:pt x="68086" y="31703"/>
                  </a:cubicBezTo>
                  <a:cubicBezTo>
                    <a:pt x="65624" y="24712"/>
                    <a:pt x="60731" y="18754"/>
                    <a:pt x="55016" y="14013"/>
                  </a:cubicBezTo>
                  <a:cubicBezTo>
                    <a:pt x="50183" y="9970"/>
                    <a:pt x="44682" y="6779"/>
                    <a:pt x="38876" y="4438"/>
                  </a:cubicBezTo>
                  <a:cubicBezTo>
                    <a:pt x="33010" y="2128"/>
                    <a:pt x="26840" y="669"/>
                    <a:pt x="20548" y="213"/>
                  </a:cubicBezTo>
                  <a:cubicBezTo>
                    <a:pt x="17447" y="0"/>
                    <a:pt x="14286" y="0"/>
                    <a:pt x="11125" y="243"/>
                  </a:cubicBezTo>
                  <a:cubicBezTo>
                    <a:pt x="8602" y="487"/>
                    <a:pt x="5411" y="517"/>
                    <a:pt x="3465" y="2432"/>
                  </a:cubicBezTo>
                  <a:cubicBezTo>
                    <a:pt x="0" y="5806"/>
                    <a:pt x="2675" y="11247"/>
                    <a:pt x="5866" y="13678"/>
                  </a:cubicBezTo>
                  <a:cubicBezTo>
                    <a:pt x="11550" y="18086"/>
                    <a:pt x="18967" y="18329"/>
                    <a:pt x="25684" y="20001"/>
                  </a:cubicBezTo>
                  <a:cubicBezTo>
                    <a:pt x="26475" y="20244"/>
                    <a:pt x="27295" y="20457"/>
                    <a:pt x="28055" y="20700"/>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796545" y="1812748"/>
              <a:ext cx="278408" cy="277590"/>
            </a:xfrm>
            <a:custGeom>
              <a:avLst/>
              <a:gdLst/>
              <a:ahLst/>
              <a:cxnLst/>
              <a:rect l="l" t="t" r="r" b="b"/>
              <a:pathLst>
                <a:path w="10214" h="10184" fill="none" extrusionOk="0">
                  <a:moveTo>
                    <a:pt x="8572" y="7995"/>
                  </a:moveTo>
                  <a:cubicBezTo>
                    <a:pt x="7052" y="9940"/>
                    <a:pt x="3830" y="10183"/>
                    <a:pt x="1976" y="8572"/>
                  </a:cubicBezTo>
                  <a:cubicBezTo>
                    <a:pt x="122" y="6931"/>
                    <a:pt x="0" y="3709"/>
                    <a:pt x="1702" y="1916"/>
                  </a:cubicBezTo>
                  <a:cubicBezTo>
                    <a:pt x="3404" y="122"/>
                    <a:pt x="6566" y="1"/>
                    <a:pt x="8389" y="1673"/>
                  </a:cubicBezTo>
                  <a:cubicBezTo>
                    <a:pt x="10213" y="3344"/>
                    <a:pt x="10183" y="6080"/>
                    <a:pt x="8572" y="79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719450" y="4106817"/>
              <a:ext cx="1321525" cy="1764732"/>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589356" y="4028918"/>
              <a:ext cx="1783785" cy="1508757"/>
            </a:xfrm>
            <a:custGeom>
              <a:avLst/>
              <a:gdLst/>
              <a:ahLst/>
              <a:cxnLst/>
              <a:rect l="l" t="t" r="r" b="b"/>
              <a:pathLst>
                <a:path w="65442" h="55352" fill="none" extrusionOk="0">
                  <a:moveTo>
                    <a:pt x="18541" y="45351"/>
                  </a:moveTo>
                  <a:cubicBezTo>
                    <a:pt x="10335" y="40822"/>
                    <a:pt x="3435" y="33375"/>
                    <a:pt x="1155" y="24257"/>
                  </a:cubicBezTo>
                  <a:cubicBezTo>
                    <a:pt x="0" y="19728"/>
                    <a:pt x="91" y="14864"/>
                    <a:pt x="1854" y="10579"/>
                  </a:cubicBezTo>
                  <a:cubicBezTo>
                    <a:pt x="3648" y="6293"/>
                    <a:pt x="7234" y="2645"/>
                    <a:pt x="11672" y="1338"/>
                  </a:cubicBezTo>
                  <a:cubicBezTo>
                    <a:pt x="16110" y="1"/>
                    <a:pt x="21368" y="1308"/>
                    <a:pt x="24408" y="4834"/>
                  </a:cubicBezTo>
                  <a:cubicBezTo>
                    <a:pt x="29575" y="10913"/>
                    <a:pt x="26900" y="20731"/>
                    <a:pt x="31125" y="27509"/>
                  </a:cubicBezTo>
                  <a:cubicBezTo>
                    <a:pt x="33618" y="31582"/>
                    <a:pt x="38268" y="33862"/>
                    <a:pt x="42858" y="35169"/>
                  </a:cubicBezTo>
                  <a:cubicBezTo>
                    <a:pt x="47448" y="36445"/>
                    <a:pt x="52281" y="36932"/>
                    <a:pt x="56810" y="38512"/>
                  </a:cubicBezTo>
                  <a:cubicBezTo>
                    <a:pt x="60153" y="39637"/>
                    <a:pt x="63588" y="41764"/>
                    <a:pt x="64439" y="45199"/>
                  </a:cubicBezTo>
                  <a:cubicBezTo>
                    <a:pt x="65442" y="49394"/>
                    <a:pt x="61673" y="53588"/>
                    <a:pt x="57448" y="54652"/>
                  </a:cubicBezTo>
                  <a:cubicBezTo>
                    <a:pt x="54591" y="55351"/>
                    <a:pt x="51551" y="55078"/>
                    <a:pt x="48724" y="54470"/>
                  </a:cubicBezTo>
                  <a:cubicBezTo>
                    <a:pt x="46809" y="54044"/>
                    <a:pt x="45290" y="52980"/>
                    <a:pt x="43466" y="52403"/>
                  </a:cubicBezTo>
                  <a:cubicBezTo>
                    <a:pt x="40913" y="51613"/>
                    <a:pt x="38086" y="51613"/>
                    <a:pt x="35502" y="51126"/>
                  </a:cubicBezTo>
                  <a:cubicBezTo>
                    <a:pt x="32706" y="50579"/>
                    <a:pt x="29970" y="49941"/>
                    <a:pt x="27295" y="49059"/>
                  </a:cubicBezTo>
                  <a:cubicBezTo>
                    <a:pt x="24256" y="48087"/>
                    <a:pt x="21307" y="46871"/>
                    <a:pt x="18541" y="4535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040860" y="3645337"/>
              <a:ext cx="271785" cy="270122"/>
            </a:xfrm>
            <a:custGeom>
              <a:avLst/>
              <a:gdLst/>
              <a:ahLst/>
              <a:cxnLst/>
              <a:rect l="l" t="t" r="r" b="b"/>
              <a:pathLst>
                <a:path w="9971" h="9910" fill="none" extrusionOk="0">
                  <a:moveTo>
                    <a:pt x="730" y="3648"/>
                  </a:moveTo>
                  <a:cubicBezTo>
                    <a:pt x="1369" y="2432"/>
                    <a:pt x="2554" y="1521"/>
                    <a:pt x="3831" y="943"/>
                  </a:cubicBezTo>
                  <a:cubicBezTo>
                    <a:pt x="5198" y="305"/>
                    <a:pt x="6840" y="1"/>
                    <a:pt x="8147" y="700"/>
                  </a:cubicBezTo>
                  <a:cubicBezTo>
                    <a:pt x="9302" y="1399"/>
                    <a:pt x="9879" y="2797"/>
                    <a:pt x="9910" y="4135"/>
                  </a:cubicBezTo>
                  <a:cubicBezTo>
                    <a:pt x="9970" y="6353"/>
                    <a:pt x="8511" y="8572"/>
                    <a:pt x="6384" y="9302"/>
                  </a:cubicBezTo>
                  <a:cubicBezTo>
                    <a:pt x="4469" y="9910"/>
                    <a:pt x="2706" y="9150"/>
                    <a:pt x="1247" y="7934"/>
                  </a:cubicBezTo>
                  <a:cubicBezTo>
                    <a:pt x="1" y="6901"/>
                    <a:pt x="1" y="5046"/>
                    <a:pt x="730" y="36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047483" y="2590702"/>
              <a:ext cx="201378" cy="202169"/>
            </a:xfrm>
            <a:custGeom>
              <a:avLst/>
              <a:gdLst/>
              <a:ahLst/>
              <a:cxnLst/>
              <a:rect l="l" t="t" r="r" b="b"/>
              <a:pathLst>
                <a:path w="7388" h="7417" fill="none" extrusionOk="0">
                  <a:moveTo>
                    <a:pt x="4621" y="6930"/>
                  </a:moveTo>
                  <a:cubicBezTo>
                    <a:pt x="6262" y="6353"/>
                    <a:pt x="7387" y="4256"/>
                    <a:pt x="6840" y="2614"/>
                  </a:cubicBezTo>
                  <a:cubicBezTo>
                    <a:pt x="6262" y="1003"/>
                    <a:pt x="4287" y="0"/>
                    <a:pt x="2645" y="547"/>
                  </a:cubicBezTo>
                  <a:cubicBezTo>
                    <a:pt x="1004" y="1064"/>
                    <a:pt x="1" y="3040"/>
                    <a:pt x="487" y="4712"/>
                  </a:cubicBezTo>
                  <a:cubicBezTo>
                    <a:pt x="1004" y="6383"/>
                    <a:pt x="2949" y="7417"/>
                    <a:pt x="4621" y="6930"/>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72046" y="-5750"/>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890077" y="1095303"/>
              <a:ext cx="1887391" cy="1837646"/>
            </a:xfrm>
            <a:custGeom>
              <a:avLst/>
              <a:gdLst/>
              <a:ahLst/>
              <a:cxnLst/>
              <a:rect l="l" t="t" r="r" b="b"/>
              <a:pathLst>
                <a:path w="69243" h="67418" fill="none" extrusionOk="0">
                  <a:moveTo>
                    <a:pt x="517" y="18238"/>
                  </a:moveTo>
                  <a:cubicBezTo>
                    <a:pt x="1429" y="21368"/>
                    <a:pt x="3861" y="23861"/>
                    <a:pt x="6627" y="25532"/>
                  </a:cubicBezTo>
                  <a:cubicBezTo>
                    <a:pt x="14165" y="30122"/>
                    <a:pt x="24013" y="29605"/>
                    <a:pt x="31460" y="34286"/>
                  </a:cubicBezTo>
                  <a:cubicBezTo>
                    <a:pt x="37327" y="37964"/>
                    <a:pt x="40974" y="44499"/>
                    <a:pt x="42767" y="51217"/>
                  </a:cubicBezTo>
                  <a:cubicBezTo>
                    <a:pt x="44014" y="55958"/>
                    <a:pt x="44865" y="61521"/>
                    <a:pt x="48938" y="64256"/>
                  </a:cubicBezTo>
                  <a:cubicBezTo>
                    <a:pt x="53558" y="67418"/>
                    <a:pt x="60215" y="65047"/>
                    <a:pt x="63923" y="60822"/>
                  </a:cubicBezTo>
                  <a:cubicBezTo>
                    <a:pt x="67631" y="56627"/>
                    <a:pt x="69242" y="50822"/>
                    <a:pt x="69090" y="45259"/>
                  </a:cubicBezTo>
                  <a:cubicBezTo>
                    <a:pt x="68938" y="39666"/>
                    <a:pt x="67084" y="34195"/>
                    <a:pt x="64470" y="29241"/>
                  </a:cubicBezTo>
                  <a:cubicBezTo>
                    <a:pt x="61795" y="24256"/>
                    <a:pt x="58360" y="19697"/>
                    <a:pt x="54257" y="15776"/>
                  </a:cubicBezTo>
                  <a:cubicBezTo>
                    <a:pt x="50154" y="11824"/>
                    <a:pt x="45442" y="8511"/>
                    <a:pt x="40305" y="5958"/>
                  </a:cubicBezTo>
                  <a:cubicBezTo>
                    <a:pt x="35047" y="3344"/>
                    <a:pt x="29515" y="1702"/>
                    <a:pt x="23770" y="669"/>
                  </a:cubicBezTo>
                  <a:cubicBezTo>
                    <a:pt x="21642" y="304"/>
                    <a:pt x="19484" y="0"/>
                    <a:pt x="17357" y="304"/>
                  </a:cubicBezTo>
                  <a:cubicBezTo>
                    <a:pt x="15077" y="639"/>
                    <a:pt x="12858" y="1520"/>
                    <a:pt x="10730" y="2341"/>
                  </a:cubicBezTo>
                  <a:cubicBezTo>
                    <a:pt x="7812" y="3496"/>
                    <a:pt x="5198" y="4742"/>
                    <a:pt x="3131" y="7204"/>
                  </a:cubicBezTo>
                  <a:cubicBezTo>
                    <a:pt x="1156" y="9605"/>
                    <a:pt x="1" y="12797"/>
                    <a:pt x="183" y="15927"/>
                  </a:cubicBezTo>
                  <a:cubicBezTo>
                    <a:pt x="183" y="16718"/>
                    <a:pt x="335" y="17478"/>
                    <a:pt x="517" y="1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092198" y="3125883"/>
              <a:ext cx="1267665" cy="1585787"/>
            </a:xfrm>
            <a:custGeom>
              <a:avLst/>
              <a:gdLst/>
              <a:ahLst/>
              <a:cxnLst/>
              <a:rect l="l" t="t" r="r" b="b"/>
              <a:pathLst>
                <a:path w="46507" h="58178" fill="none" extrusionOk="0">
                  <a:moveTo>
                    <a:pt x="1369" y="14195"/>
                  </a:moveTo>
                  <a:cubicBezTo>
                    <a:pt x="1" y="21278"/>
                    <a:pt x="2919" y="29089"/>
                    <a:pt x="8664" y="33527"/>
                  </a:cubicBezTo>
                  <a:cubicBezTo>
                    <a:pt x="11369" y="35624"/>
                    <a:pt x="14591" y="37023"/>
                    <a:pt x="17296" y="39150"/>
                  </a:cubicBezTo>
                  <a:cubicBezTo>
                    <a:pt x="21247" y="42251"/>
                    <a:pt x="23770" y="46780"/>
                    <a:pt x="26931" y="50701"/>
                  </a:cubicBezTo>
                  <a:cubicBezTo>
                    <a:pt x="30093" y="54622"/>
                    <a:pt x="34470" y="58178"/>
                    <a:pt x="39515" y="58056"/>
                  </a:cubicBezTo>
                  <a:cubicBezTo>
                    <a:pt x="42889" y="57996"/>
                    <a:pt x="46506" y="55503"/>
                    <a:pt x="46415" y="52129"/>
                  </a:cubicBezTo>
                  <a:cubicBezTo>
                    <a:pt x="46354" y="48451"/>
                    <a:pt x="42372" y="46324"/>
                    <a:pt x="39029" y="44804"/>
                  </a:cubicBezTo>
                  <a:cubicBezTo>
                    <a:pt x="34682" y="42828"/>
                    <a:pt x="30518" y="40548"/>
                    <a:pt x="26475" y="37965"/>
                  </a:cubicBezTo>
                  <a:cubicBezTo>
                    <a:pt x="22858" y="35655"/>
                    <a:pt x="19059" y="32494"/>
                    <a:pt x="19059" y="28208"/>
                  </a:cubicBezTo>
                  <a:cubicBezTo>
                    <a:pt x="19029" y="23557"/>
                    <a:pt x="23436" y="20244"/>
                    <a:pt x="25260" y="15958"/>
                  </a:cubicBezTo>
                  <a:cubicBezTo>
                    <a:pt x="26658" y="12645"/>
                    <a:pt x="26415" y="8663"/>
                    <a:pt x="24591" y="5563"/>
                  </a:cubicBezTo>
                  <a:cubicBezTo>
                    <a:pt x="23406" y="3587"/>
                    <a:pt x="21612" y="2007"/>
                    <a:pt x="19576" y="1034"/>
                  </a:cubicBezTo>
                  <a:cubicBezTo>
                    <a:pt x="17934" y="274"/>
                    <a:pt x="15685" y="1"/>
                    <a:pt x="13800" y="396"/>
                  </a:cubicBezTo>
                  <a:cubicBezTo>
                    <a:pt x="11734" y="761"/>
                    <a:pt x="10031" y="1217"/>
                    <a:pt x="8420" y="2554"/>
                  </a:cubicBezTo>
                  <a:cubicBezTo>
                    <a:pt x="6749" y="3922"/>
                    <a:pt x="5290" y="5563"/>
                    <a:pt x="4135" y="7417"/>
                  </a:cubicBezTo>
                  <a:cubicBezTo>
                    <a:pt x="2767" y="9484"/>
                    <a:pt x="1825" y="11764"/>
                    <a:pt x="1369" y="141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7663836" y="2526077"/>
              <a:ext cx="983478" cy="1316510"/>
            </a:xfrm>
            <a:custGeom>
              <a:avLst/>
              <a:gdLst/>
              <a:ahLst/>
              <a:cxnLst/>
              <a:rect l="l" t="t" r="r" b="b"/>
              <a:pathLst>
                <a:path w="36081" h="48299" fill="none" extrusionOk="0">
                  <a:moveTo>
                    <a:pt x="244" y="30274"/>
                  </a:moveTo>
                  <a:cubicBezTo>
                    <a:pt x="0" y="35229"/>
                    <a:pt x="973" y="40639"/>
                    <a:pt x="4529" y="44104"/>
                  </a:cubicBezTo>
                  <a:cubicBezTo>
                    <a:pt x="8754" y="48147"/>
                    <a:pt x="15654" y="48299"/>
                    <a:pt x="20882" y="45624"/>
                  </a:cubicBezTo>
                  <a:cubicBezTo>
                    <a:pt x="26050" y="42919"/>
                    <a:pt x="29697" y="37934"/>
                    <a:pt x="32159" y="32645"/>
                  </a:cubicBezTo>
                  <a:cubicBezTo>
                    <a:pt x="34560" y="27600"/>
                    <a:pt x="36080" y="21976"/>
                    <a:pt x="35533" y="16384"/>
                  </a:cubicBezTo>
                  <a:cubicBezTo>
                    <a:pt x="35108" y="12098"/>
                    <a:pt x="33405" y="7842"/>
                    <a:pt x="30366" y="4712"/>
                  </a:cubicBezTo>
                  <a:cubicBezTo>
                    <a:pt x="27235" y="1490"/>
                    <a:pt x="22919" y="0"/>
                    <a:pt x="18481" y="122"/>
                  </a:cubicBezTo>
                  <a:cubicBezTo>
                    <a:pt x="15502" y="213"/>
                    <a:pt x="13223" y="1611"/>
                    <a:pt x="11368" y="3861"/>
                  </a:cubicBezTo>
                  <a:cubicBezTo>
                    <a:pt x="8785" y="7022"/>
                    <a:pt x="6353" y="10608"/>
                    <a:pt x="4529" y="14225"/>
                  </a:cubicBezTo>
                  <a:cubicBezTo>
                    <a:pt x="2280" y="18633"/>
                    <a:pt x="852" y="23466"/>
                    <a:pt x="365" y="28390"/>
                  </a:cubicBezTo>
                  <a:cubicBezTo>
                    <a:pt x="304" y="29028"/>
                    <a:pt x="244" y="29666"/>
                    <a:pt x="244" y="3027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485715" y="-105154"/>
              <a:ext cx="1270963" cy="1995058"/>
            </a:xfrm>
            <a:custGeom>
              <a:avLst/>
              <a:gdLst/>
              <a:ahLst/>
              <a:cxnLst/>
              <a:rect l="l" t="t" r="r" b="b"/>
              <a:pathLst>
                <a:path w="46628" h="73193" fill="none" extrusionOk="0">
                  <a:moveTo>
                    <a:pt x="2797" y="15927"/>
                  </a:moveTo>
                  <a:cubicBezTo>
                    <a:pt x="0" y="25046"/>
                    <a:pt x="3192" y="35654"/>
                    <a:pt x="10548" y="41733"/>
                  </a:cubicBezTo>
                  <a:cubicBezTo>
                    <a:pt x="13830" y="44469"/>
                    <a:pt x="17995" y="46414"/>
                    <a:pt x="20366" y="49970"/>
                  </a:cubicBezTo>
                  <a:cubicBezTo>
                    <a:pt x="23071" y="54043"/>
                    <a:pt x="22980" y="59241"/>
                    <a:pt x="23466" y="64104"/>
                  </a:cubicBezTo>
                  <a:cubicBezTo>
                    <a:pt x="23739" y="67296"/>
                    <a:pt x="24743" y="70974"/>
                    <a:pt x="27721" y="72250"/>
                  </a:cubicBezTo>
                  <a:cubicBezTo>
                    <a:pt x="30001" y="73193"/>
                    <a:pt x="32645" y="72341"/>
                    <a:pt x="34743" y="71065"/>
                  </a:cubicBezTo>
                  <a:cubicBezTo>
                    <a:pt x="43223" y="65958"/>
                    <a:pt x="46627" y="55229"/>
                    <a:pt x="46597" y="45381"/>
                  </a:cubicBezTo>
                  <a:cubicBezTo>
                    <a:pt x="46567" y="39970"/>
                    <a:pt x="45655" y="34590"/>
                    <a:pt x="43983" y="29453"/>
                  </a:cubicBezTo>
                  <a:cubicBezTo>
                    <a:pt x="42250" y="24286"/>
                    <a:pt x="39788" y="19392"/>
                    <a:pt x="36627" y="14955"/>
                  </a:cubicBezTo>
                  <a:cubicBezTo>
                    <a:pt x="33496" y="10456"/>
                    <a:pt x="29606" y="6596"/>
                    <a:pt x="25381" y="3040"/>
                  </a:cubicBezTo>
                  <a:cubicBezTo>
                    <a:pt x="23831" y="1763"/>
                    <a:pt x="22098" y="426"/>
                    <a:pt x="20001" y="243"/>
                  </a:cubicBezTo>
                  <a:cubicBezTo>
                    <a:pt x="17630" y="0"/>
                    <a:pt x="15350" y="1155"/>
                    <a:pt x="13435" y="2371"/>
                  </a:cubicBezTo>
                  <a:cubicBezTo>
                    <a:pt x="8967" y="5106"/>
                    <a:pt x="5320" y="9240"/>
                    <a:pt x="3405" y="14134"/>
                  </a:cubicBezTo>
                  <a:cubicBezTo>
                    <a:pt x="3192" y="14711"/>
                    <a:pt x="2979" y="15319"/>
                    <a:pt x="2797" y="1592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304322" y="1337204"/>
              <a:ext cx="556789" cy="467303"/>
            </a:xfrm>
            <a:custGeom>
              <a:avLst/>
              <a:gdLst/>
              <a:ahLst/>
              <a:cxnLst/>
              <a:rect l="l" t="t" r="r" b="b"/>
              <a:pathLst>
                <a:path w="20427" h="17144" fill="none" extrusionOk="0">
                  <a:moveTo>
                    <a:pt x="2979" y="2858"/>
                  </a:moveTo>
                  <a:cubicBezTo>
                    <a:pt x="1125" y="4438"/>
                    <a:pt x="1" y="6901"/>
                    <a:pt x="365" y="9302"/>
                  </a:cubicBezTo>
                  <a:cubicBezTo>
                    <a:pt x="791" y="11733"/>
                    <a:pt x="2736" y="13648"/>
                    <a:pt x="4894" y="14864"/>
                  </a:cubicBezTo>
                  <a:cubicBezTo>
                    <a:pt x="7903" y="16566"/>
                    <a:pt x="11612" y="17144"/>
                    <a:pt x="14834" y="15867"/>
                  </a:cubicBezTo>
                  <a:cubicBezTo>
                    <a:pt x="18025" y="14560"/>
                    <a:pt x="20426" y="11186"/>
                    <a:pt x="20062" y="7752"/>
                  </a:cubicBezTo>
                  <a:cubicBezTo>
                    <a:pt x="19758" y="5259"/>
                    <a:pt x="18086" y="3101"/>
                    <a:pt x="15958" y="1764"/>
                  </a:cubicBezTo>
                  <a:cubicBezTo>
                    <a:pt x="14317" y="761"/>
                    <a:pt x="12311" y="122"/>
                    <a:pt x="10365" y="61"/>
                  </a:cubicBezTo>
                  <a:cubicBezTo>
                    <a:pt x="8876" y="1"/>
                    <a:pt x="7387" y="700"/>
                    <a:pt x="6019" y="1186"/>
                  </a:cubicBezTo>
                  <a:cubicBezTo>
                    <a:pt x="4894" y="1581"/>
                    <a:pt x="3861" y="2098"/>
                    <a:pt x="2979" y="28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320035" y="2334682"/>
              <a:ext cx="241120" cy="230353"/>
            </a:xfrm>
            <a:custGeom>
              <a:avLst/>
              <a:gdLst/>
              <a:ahLst/>
              <a:cxnLst/>
              <a:rect l="l" t="t" r="r" b="b"/>
              <a:pathLst>
                <a:path w="8846" h="8451" fill="none" extrusionOk="0">
                  <a:moveTo>
                    <a:pt x="3618" y="1004"/>
                  </a:moveTo>
                  <a:cubicBezTo>
                    <a:pt x="2007" y="974"/>
                    <a:pt x="517" y="2250"/>
                    <a:pt x="274" y="3800"/>
                  </a:cubicBezTo>
                  <a:cubicBezTo>
                    <a:pt x="1" y="5381"/>
                    <a:pt x="913" y="7053"/>
                    <a:pt x="2311" y="7721"/>
                  </a:cubicBezTo>
                  <a:cubicBezTo>
                    <a:pt x="3709" y="8451"/>
                    <a:pt x="5533" y="8177"/>
                    <a:pt x="6809" y="7205"/>
                  </a:cubicBezTo>
                  <a:cubicBezTo>
                    <a:pt x="8268" y="6019"/>
                    <a:pt x="8846" y="3740"/>
                    <a:pt x="7843" y="2098"/>
                  </a:cubicBezTo>
                  <a:cubicBezTo>
                    <a:pt x="6870" y="457"/>
                    <a:pt x="4286" y="1"/>
                    <a:pt x="3010" y="1369"/>
                  </a:cubicBez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084032" y="222905"/>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958858" y="2801967"/>
              <a:ext cx="245290" cy="340528"/>
            </a:xfrm>
            <a:custGeom>
              <a:avLst/>
              <a:gdLst/>
              <a:ahLst/>
              <a:cxnLst/>
              <a:rect l="l" t="t" r="r" b="b"/>
              <a:pathLst>
                <a:path w="8999" h="12493" fill="none" extrusionOk="0">
                  <a:moveTo>
                    <a:pt x="8998" y="8146"/>
                  </a:moveTo>
                  <a:cubicBezTo>
                    <a:pt x="8998" y="10274"/>
                    <a:pt x="7357" y="12493"/>
                    <a:pt x="5290" y="12341"/>
                  </a:cubicBezTo>
                  <a:cubicBezTo>
                    <a:pt x="3557" y="12250"/>
                    <a:pt x="2341" y="10639"/>
                    <a:pt x="1521" y="9149"/>
                  </a:cubicBezTo>
                  <a:cubicBezTo>
                    <a:pt x="670" y="7569"/>
                    <a:pt x="1" y="5775"/>
                    <a:pt x="274" y="3982"/>
                  </a:cubicBezTo>
                  <a:cubicBezTo>
                    <a:pt x="578" y="1915"/>
                    <a:pt x="2585" y="0"/>
                    <a:pt x="4743" y="730"/>
                  </a:cubicBezTo>
                  <a:cubicBezTo>
                    <a:pt x="6506" y="1337"/>
                    <a:pt x="7174" y="2432"/>
                    <a:pt x="7813" y="4073"/>
                  </a:cubicBezTo>
                  <a:cubicBezTo>
                    <a:pt x="8360" y="5410"/>
                    <a:pt x="8998" y="6657"/>
                    <a:pt x="8998" y="814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939846" y="4347055"/>
              <a:ext cx="545995" cy="717526"/>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2"/>
          <p:cNvSpPr txBox="1">
            <a:spLocks noGrp="1"/>
          </p:cNvSpPr>
          <p:nvPr>
            <p:ph type="ctrTitle"/>
          </p:nvPr>
        </p:nvSpPr>
        <p:spPr>
          <a:xfrm>
            <a:off x="1095750" y="1133400"/>
            <a:ext cx="6952500" cy="238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72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6" name="Google Shape;46;p2"/>
          <p:cNvSpPr txBox="1">
            <a:spLocks noGrp="1"/>
          </p:cNvSpPr>
          <p:nvPr>
            <p:ph type="subTitle" idx="1"/>
          </p:nvPr>
        </p:nvSpPr>
        <p:spPr>
          <a:xfrm>
            <a:off x="1448550" y="3541350"/>
            <a:ext cx="6246900" cy="53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200">
                <a:solidFill>
                  <a:schemeClr val="accen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21">
    <p:spTree>
      <p:nvGrpSpPr>
        <p:cNvPr id="1" name="Shape 398"/>
        <p:cNvGrpSpPr/>
        <p:nvPr/>
      </p:nvGrpSpPr>
      <p:grpSpPr>
        <a:xfrm>
          <a:off x="0" y="0"/>
          <a:ext cx="0" cy="0"/>
          <a:chOff x="0" y="0"/>
          <a:chExt cx="0" cy="0"/>
        </a:xfrm>
      </p:grpSpPr>
      <p:sp>
        <p:nvSpPr>
          <p:cNvPr id="399" name="Google Shape;399;p19"/>
          <p:cNvSpPr txBox="1">
            <a:spLocks noGrp="1"/>
          </p:cNvSpPr>
          <p:nvPr>
            <p:ph type="subTitle" idx="1"/>
          </p:nvPr>
        </p:nvSpPr>
        <p:spPr>
          <a:xfrm>
            <a:off x="707137" y="3019922"/>
            <a:ext cx="1824000" cy="342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Font typeface="Yanone Kaffeesatz"/>
              <a:buNone/>
              <a:defRPr sz="2400" b="1">
                <a:solidFill>
                  <a:schemeClr val="dk1"/>
                </a:solidFill>
                <a:latin typeface="Acme"/>
                <a:ea typeface="Acme"/>
                <a:cs typeface="Acme"/>
                <a:sym typeface="Acme"/>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a:endParaRPr/>
          </a:p>
        </p:txBody>
      </p:sp>
      <p:sp>
        <p:nvSpPr>
          <p:cNvPr id="400" name="Google Shape;400;p19"/>
          <p:cNvSpPr txBox="1">
            <a:spLocks noGrp="1"/>
          </p:cNvSpPr>
          <p:nvPr>
            <p:ph type="subTitle" idx="2"/>
          </p:nvPr>
        </p:nvSpPr>
        <p:spPr>
          <a:xfrm>
            <a:off x="6611986" y="1536575"/>
            <a:ext cx="1824600" cy="342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Yanone Kaffeesatz"/>
              <a:buNone/>
              <a:defRPr sz="2400" b="1">
                <a:solidFill>
                  <a:schemeClr val="dk1"/>
                </a:solidFill>
                <a:latin typeface="Acme"/>
                <a:ea typeface="Acme"/>
                <a:cs typeface="Acme"/>
                <a:sym typeface="Acme"/>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a:endParaRPr/>
          </a:p>
        </p:txBody>
      </p:sp>
      <p:sp>
        <p:nvSpPr>
          <p:cNvPr id="401" name="Google Shape;401;p19"/>
          <p:cNvSpPr txBox="1">
            <a:spLocks noGrp="1"/>
          </p:cNvSpPr>
          <p:nvPr>
            <p:ph type="subTitle" idx="3"/>
          </p:nvPr>
        </p:nvSpPr>
        <p:spPr>
          <a:xfrm>
            <a:off x="706853" y="1536575"/>
            <a:ext cx="1824300" cy="342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Font typeface="Yanone Kaffeesatz"/>
              <a:buNone/>
              <a:defRPr sz="2400" b="1">
                <a:solidFill>
                  <a:schemeClr val="dk1"/>
                </a:solidFill>
                <a:latin typeface="Acme"/>
                <a:ea typeface="Acme"/>
                <a:cs typeface="Acme"/>
                <a:sym typeface="Acme"/>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a:endParaRPr/>
          </a:p>
        </p:txBody>
      </p:sp>
      <p:sp>
        <p:nvSpPr>
          <p:cNvPr id="402" name="Google Shape;402;p19"/>
          <p:cNvSpPr txBox="1">
            <a:spLocks noGrp="1"/>
          </p:cNvSpPr>
          <p:nvPr>
            <p:ph type="subTitle" idx="4"/>
          </p:nvPr>
        </p:nvSpPr>
        <p:spPr>
          <a:xfrm>
            <a:off x="705859" y="1992543"/>
            <a:ext cx="1827000" cy="667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403" name="Google Shape;403;p19"/>
          <p:cNvSpPr txBox="1">
            <a:spLocks noGrp="1"/>
          </p:cNvSpPr>
          <p:nvPr>
            <p:ph type="subTitle" idx="5"/>
          </p:nvPr>
        </p:nvSpPr>
        <p:spPr>
          <a:xfrm>
            <a:off x="6611986" y="1992544"/>
            <a:ext cx="1827000" cy="667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404" name="Google Shape;404;p19"/>
          <p:cNvSpPr txBox="1">
            <a:spLocks noGrp="1"/>
          </p:cNvSpPr>
          <p:nvPr>
            <p:ph type="subTitle" idx="6"/>
          </p:nvPr>
        </p:nvSpPr>
        <p:spPr>
          <a:xfrm>
            <a:off x="706143" y="3475900"/>
            <a:ext cx="1825800" cy="667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405" name="Google Shape;405;p19"/>
          <p:cNvSpPr txBox="1">
            <a:spLocks noGrp="1"/>
          </p:cNvSpPr>
          <p:nvPr>
            <p:ph type="subTitle" idx="7"/>
          </p:nvPr>
        </p:nvSpPr>
        <p:spPr>
          <a:xfrm>
            <a:off x="6611986" y="3019922"/>
            <a:ext cx="1824000" cy="342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Yanone Kaffeesatz"/>
              <a:buNone/>
              <a:defRPr sz="2400" b="1">
                <a:solidFill>
                  <a:schemeClr val="dk1"/>
                </a:solidFill>
                <a:latin typeface="Acme"/>
                <a:ea typeface="Acme"/>
                <a:cs typeface="Acme"/>
                <a:sym typeface="Acme"/>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a:endParaRPr/>
          </a:p>
        </p:txBody>
      </p:sp>
      <p:sp>
        <p:nvSpPr>
          <p:cNvPr id="406" name="Google Shape;406;p19"/>
          <p:cNvSpPr txBox="1">
            <a:spLocks noGrp="1"/>
          </p:cNvSpPr>
          <p:nvPr>
            <p:ph type="subTitle" idx="8"/>
          </p:nvPr>
        </p:nvSpPr>
        <p:spPr>
          <a:xfrm>
            <a:off x="6611986" y="3475900"/>
            <a:ext cx="1826100" cy="667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407" name="Google Shape;407;p19"/>
          <p:cNvSpPr txBox="1">
            <a:spLocks noGrp="1"/>
          </p:cNvSpPr>
          <p:nvPr>
            <p:ph type="title"/>
          </p:nvPr>
        </p:nvSpPr>
        <p:spPr>
          <a:xfrm>
            <a:off x="713250" y="539500"/>
            <a:ext cx="77175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600"/>
              <a:buFont typeface="Caveat"/>
              <a:buNone/>
              <a:defRPr sz="3600" b="1"/>
            </a:lvl1pPr>
            <a:lvl2pPr lvl="1"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2pPr>
            <a:lvl3pPr lvl="2"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3pPr>
            <a:lvl4pPr lvl="3"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4pPr>
            <a:lvl5pPr lvl="4"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5pPr>
            <a:lvl6pPr lvl="5"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6pPr>
            <a:lvl7pPr lvl="6"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7pPr>
            <a:lvl8pPr lvl="7"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8pPr>
            <a:lvl9pPr lvl="8"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9pPr>
          </a:lstStyle>
          <a:p>
            <a:endParaRPr/>
          </a:p>
        </p:txBody>
      </p:sp>
      <p:grpSp>
        <p:nvGrpSpPr>
          <p:cNvPr id="408" name="Google Shape;408;p19"/>
          <p:cNvGrpSpPr/>
          <p:nvPr/>
        </p:nvGrpSpPr>
        <p:grpSpPr>
          <a:xfrm flipH="1">
            <a:off x="-777704" y="-1837000"/>
            <a:ext cx="10640157" cy="10281660"/>
            <a:chOff x="-777704" y="-1837000"/>
            <a:chExt cx="10640157" cy="10281660"/>
          </a:xfrm>
        </p:grpSpPr>
        <p:sp>
          <p:nvSpPr>
            <p:cNvPr id="409" name="Google Shape;409;p19"/>
            <p:cNvSpPr/>
            <p:nvPr/>
          </p:nvSpPr>
          <p:spPr>
            <a:xfrm flipH="1">
              <a:off x="2124424" y="-1837000"/>
              <a:ext cx="5077990" cy="2434177"/>
            </a:xfrm>
            <a:custGeom>
              <a:avLst/>
              <a:gdLst/>
              <a:ahLst/>
              <a:cxnLst/>
              <a:rect l="l" t="t" r="r" b="b"/>
              <a:pathLst>
                <a:path w="186297" h="89303" fill="none" extrusionOk="0">
                  <a:moveTo>
                    <a:pt x="5928" y="46658"/>
                  </a:moveTo>
                  <a:cubicBezTo>
                    <a:pt x="1" y="54713"/>
                    <a:pt x="23862" y="71916"/>
                    <a:pt x="37388" y="79151"/>
                  </a:cubicBezTo>
                  <a:cubicBezTo>
                    <a:pt x="50883" y="86385"/>
                    <a:pt x="66659" y="89303"/>
                    <a:pt x="81857" y="87388"/>
                  </a:cubicBezTo>
                  <a:cubicBezTo>
                    <a:pt x="105717" y="84379"/>
                    <a:pt x="126447" y="70184"/>
                    <a:pt x="148727" y="61065"/>
                  </a:cubicBezTo>
                  <a:cubicBezTo>
                    <a:pt x="156144" y="58026"/>
                    <a:pt x="163834" y="55503"/>
                    <a:pt x="170582" y="51217"/>
                  </a:cubicBezTo>
                  <a:cubicBezTo>
                    <a:pt x="177360" y="46901"/>
                    <a:pt x="183226" y="40457"/>
                    <a:pt x="184624" y="32554"/>
                  </a:cubicBezTo>
                  <a:cubicBezTo>
                    <a:pt x="186296" y="23132"/>
                    <a:pt x="181099" y="13405"/>
                    <a:pt x="173317" y="7812"/>
                  </a:cubicBezTo>
                  <a:cubicBezTo>
                    <a:pt x="165566" y="2250"/>
                    <a:pt x="155718" y="274"/>
                    <a:pt x="146143" y="152"/>
                  </a:cubicBezTo>
                  <a:cubicBezTo>
                    <a:pt x="132040" y="0"/>
                    <a:pt x="116568" y="4590"/>
                    <a:pt x="109213" y="16596"/>
                  </a:cubicBezTo>
                  <a:cubicBezTo>
                    <a:pt x="104623" y="24135"/>
                    <a:pt x="103802" y="33344"/>
                    <a:pt x="100155" y="41369"/>
                  </a:cubicBezTo>
                  <a:cubicBezTo>
                    <a:pt x="96203" y="50032"/>
                    <a:pt x="88756" y="57023"/>
                    <a:pt x="79911" y="60457"/>
                  </a:cubicBezTo>
                  <a:cubicBezTo>
                    <a:pt x="71066" y="63862"/>
                    <a:pt x="60853" y="63710"/>
                    <a:pt x="52099" y="59941"/>
                  </a:cubicBezTo>
                  <a:cubicBezTo>
                    <a:pt x="46871" y="57722"/>
                    <a:pt x="42221" y="54287"/>
                    <a:pt x="37357" y="51247"/>
                  </a:cubicBezTo>
                  <a:cubicBezTo>
                    <a:pt x="32524" y="48208"/>
                    <a:pt x="25594" y="40852"/>
                    <a:pt x="19880" y="40275"/>
                  </a:cubicBezTo>
                  <a:cubicBezTo>
                    <a:pt x="14196" y="39697"/>
                    <a:pt x="9120" y="41886"/>
                    <a:pt x="5928" y="466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flipH="1">
              <a:off x="8355364" y="2478186"/>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9"/>
            <p:cNvSpPr/>
            <p:nvPr/>
          </p:nvSpPr>
          <p:spPr>
            <a:xfrm rot="-9860773" flipH="1">
              <a:off x="7396391" y="4216145"/>
              <a:ext cx="787962" cy="1546076"/>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9"/>
            <p:cNvSpPr/>
            <p:nvPr/>
          </p:nvSpPr>
          <p:spPr>
            <a:xfrm flipH="1">
              <a:off x="1291786" y="4535121"/>
              <a:ext cx="671134" cy="1190580"/>
            </a:xfrm>
            <a:custGeom>
              <a:avLst/>
              <a:gdLst/>
              <a:ahLst/>
              <a:cxnLst/>
              <a:rect l="l" t="t" r="r" b="b"/>
              <a:pathLst>
                <a:path w="24622" h="43679" fill="none" extrusionOk="0">
                  <a:moveTo>
                    <a:pt x="19789" y="12523"/>
                  </a:moveTo>
                  <a:cubicBezTo>
                    <a:pt x="24287" y="18754"/>
                    <a:pt x="24621" y="22068"/>
                    <a:pt x="24348" y="26748"/>
                  </a:cubicBezTo>
                  <a:cubicBezTo>
                    <a:pt x="23922" y="33709"/>
                    <a:pt x="18998" y="40122"/>
                    <a:pt x="12524" y="42736"/>
                  </a:cubicBezTo>
                  <a:cubicBezTo>
                    <a:pt x="10518" y="43588"/>
                    <a:pt x="7570" y="43679"/>
                    <a:pt x="6810" y="41642"/>
                  </a:cubicBezTo>
                  <a:cubicBezTo>
                    <a:pt x="6232" y="40153"/>
                    <a:pt x="7266" y="38603"/>
                    <a:pt x="8056" y="37265"/>
                  </a:cubicBezTo>
                  <a:cubicBezTo>
                    <a:pt x="13892" y="27812"/>
                    <a:pt x="11764" y="14256"/>
                    <a:pt x="3314" y="7052"/>
                  </a:cubicBezTo>
                  <a:cubicBezTo>
                    <a:pt x="1825" y="5806"/>
                    <a:pt x="1" y="4256"/>
                    <a:pt x="366" y="2341"/>
                  </a:cubicBezTo>
                  <a:cubicBezTo>
                    <a:pt x="670" y="943"/>
                    <a:pt x="2159" y="61"/>
                    <a:pt x="3618" y="31"/>
                  </a:cubicBezTo>
                  <a:cubicBezTo>
                    <a:pt x="5047" y="0"/>
                    <a:pt x="6384" y="639"/>
                    <a:pt x="7630" y="1338"/>
                  </a:cubicBezTo>
                  <a:cubicBezTo>
                    <a:pt x="12494" y="4013"/>
                    <a:pt x="16719" y="7903"/>
                    <a:pt x="19789" y="125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9"/>
            <p:cNvSpPr/>
            <p:nvPr/>
          </p:nvSpPr>
          <p:spPr>
            <a:xfrm flipH="1">
              <a:off x="8430753" y="358387"/>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9"/>
            <p:cNvSpPr/>
            <p:nvPr/>
          </p:nvSpPr>
          <p:spPr>
            <a:xfrm flipH="1">
              <a:off x="2928649" y="266870"/>
              <a:ext cx="265134" cy="268459"/>
            </a:xfrm>
            <a:custGeom>
              <a:avLst/>
              <a:gdLst/>
              <a:ahLst/>
              <a:cxnLst/>
              <a:rect l="l" t="t" r="r" b="b"/>
              <a:pathLst>
                <a:path w="9727" h="9849" fill="none" extrusionOk="0">
                  <a:moveTo>
                    <a:pt x="8724" y="6901"/>
                  </a:moveTo>
                  <a:cubicBezTo>
                    <a:pt x="7569" y="9089"/>
                    <a:pt x="4316" y="9849"/>
                    <a:pt x="2280" y="8420"/>
                  </a:cubicBezTo>
                  <a:cubicBezTo>
                    <a:pt x="274" y="6931"/>
                    <a:pt x="0" y="3618"/>
                    <a:pt x="1763" y="1794"/>
                  </a:cubicBezTo>
                  <a:cubicBezTo>
                    <a:pt x="3496" y="1"/>
                    <a:pt x="6961" y="62"/>
                    <a:pt x="8359" y="2128"/>
                  </a:cubicBezTo>
                  <a:cubicBezTo>
                    <a:pt x="9727" y="4226"/>
                    <a:pt x="9088" y="6019"/>
                    <a:pt x="8724" y="690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9"/>
            <p:cNvSpPr/>
            <p:nvPr/>
          </p:nvSpPr>
          <p:spPr>
            <a:xfrm flipH="1">
              <a:off x="858740" y="4972564"/>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9"/>
            <p:cNvSpPr/>
            <p:nvPr/>
          </p:nvSpPr>
          <p:spPr>
            <a:xfrm flipH="1">
              <a:off x="-777704" y="2216234"/>
              <a:ext cx="1710899" cy="1760616"/>
            </a:xfrm>
            <a:custGeom>
              <a:avLst/>
              <a:gdLst/>
              <a:ahLst/>
              <a:cxnLst/>
              <a:rect l="l" t="t" r="r" b="b"/>
              <a:pathLst>
                <a:path w="62768" h="64592" fill="none" extrusionOk="0">
                  <a:moveTo>
                    <a:pt x="13192" y="305"/>
                  </a:moveTo>
                  <a:cubicBezTo>
                    <a:pt x="6080" y="12311"/>
                    <a:pt x="0" y="26992"/>
                    <a:pt x="4286" y="41095"/>
                  </a:cubicBezTo>
                  <a:cubicBezTo>
                    <a:pt x="8298" y="54105"/>
                    <a:pt x="20487" y="62160"/>
                    <a:pt x="33557" y="63983"/>
                  </a:cubicBezTo>
                  <a:cubicBezTo>
                    <a:pt x="37873" y="64591"/>
                    <a:pt x="42281" y="64530"/>
                    <a:pt x="46627" y="64105"/>
                  </a:cubicBezTo>
                  <a:cubicBezTo>
                    <a:pt x="51217" y="63649"/>
                    <a:pt x="55868" y="63041"/>
                    <a:pt x="60184" y="61339"/>
                  </a:cubicBezTo>
                  <a:cubicBezTo>
                    <a:pt x="62768" y="60305"/>
                    <a:pt x="62707" y="56050"/>
                    <a:pt x="59454" y="56141"/>
                  </a:cubicBezTo>
                  <a:cubicBezTo>
                    <a:pt x="52403" y="56293"/>
                    <a:pt x="45472" y="58026"/>
                    <a:pt x="38329" y="57752"/>
                  </a:cubicBezTo>
                  <a:cubicBezTo>
                    <a:pt x="32372" y="57539"/>
                    <a:pt x="26323" y="56476"/>
                    <a:pt x="20973" y="53862"/>
                  </a:cubicBezTo>
                  <a:cubicBezTo>
                    <a:pt x="15624" y="51217"/>
                    <a:pt x="11216" y="47023"/>
                    <a:pt x="8967" y="41430"/>
                  </a:cubicBezTo>
                  <a:cubicBezTo>
                    <a:pt x="6596" y="35624"/>
                    <a:pt x="6171" y="28998"/>
                    <a:pt x="7113" y="22858"/>
                  </a:cubicBezTo>
                  <a:cubicBezTo>
                    <a:pt x="8298" y="15168"/>
                    <a:pt x="11125" y="7843"/>
                    <a:pt x="13800" y="578"/>
                  </a:cubicBezTo>
                  <a:cubicBezTo>
                    <a:pt x="13861" y="244"/>
                    <a:pt x="13344" y="1"/>
                    <a:pt x="13192" y="30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9"/>
            <p:cNvSpPr/>
            <p:nvPr/>
          </p:nvSpPr>
          <p:spPr>
            <a:xfrm flipH="1">
              <a:off x="4600874" y="-409524"/>
              <a:ext cx="1940407" cy="855041"/>
            </a:xfrm>
            <a:custGeom>
              <a:avLst/>
              <a:gdLst/>
              <a:ahLst/>
              <a:cxnLst/>
              <a:rect l="l" t="t" r="r" b="b"/>
              <a:pathLst>
                <a:path w="71188" h="31369" fill="none" extrusionOk="0">
                  <a:moveTo>
                    <a:pt x="213" y="6596"/>
                  </a:moveTo>
                  <a:cubicBezTo>
                    <a:pt x="609" y="9362"/>
                    <a:pt x="2402" y="11763"/>
                    <a:pt x="4286" y="13800"/>
                  </a:cubicBezTo>
                  <a:cubicBezTo>
                    <a:pt x="14408" y="24529"/>
                    <a:pt x="29485" y="29149"/>
                    <a:pt x="44135" y="30578"/>
                  </a:cubicBezTo>
                  <a:cubicBezTo>
                    <a:pt x="52585" y="31368"/>
                    <a:pt x="61856" y="30973"/>
                    <a:pt x="68300" y="25532"/>
                  </a:cubicBezTo>
                  <a:cubicBezTo>
                    <a:pt x="69789" y="24286"/>
                    <a:pt x="71187" y="22554"/>
                    <a:pt x="70975" y="20608"/>
                  </a:cubicBezTo>
                  <a:cubicBezTo>
                    <a:pt x="70792" y="18754"/>
                    <a:pt x="69151" y="17295"/>
                    <a:pt x="67358" y="16778"/>
                  </a:cubicBezTo>
                  <a:cubicBezTo>
                    <a:pt x="65564" y="16231"/>
                    <a:pt x="63680" y="16414"/>
                    <a:pt x="61826" y="16657"/>
                  </a:cubicBezTo>
                  <a:cubicBezTo>
                    <a:pt x="55777" y="17386"/>
                    <a:pt x="49728" y="18359"/>
                    <a:pt x="43649" y="18298"/>
                  </a:cubicBezTo>
                  <a:cubicBezTo>
                    <a:pt x="37570" y="18207"/>
                    <a:pt x="31339" y="16961"/>
                    <a:pt x="26293" y="13587"/>
                  </a:cubicBezTo>
                  <a:cubicBezTo>
                    <a:pt x="22676" y="11155"/>
                    <a:pt x="19819" y="7751"/>
                    <a:pt x="16475" y="4955"/>
                  </a:cubicBezTo>
                  <a:cubicBezTo>
                    <a:pt x="14013" y="2888"/>
                    <a:pt x="11126" y="1064"/>
                    <a:pt x="7934" y="517"/>
                  </a:cubicBezTo>
                  <a:cubicBezTo>
                    <a:pt x="6809" y="274"/>
                    <a:pt x="5350" y="0"/>
                    <a:pt x="4165" y="61"/>
                  </a:cubicBezTo>
                  <a:cubicBezTo>
                    <a:pt x="3010" y="91"/>
                    <a:pt x="1946" y="1125"/>
                    <a:pt x="1277" y="2037"/>
                  </a:cubicBezTo>
                  <a:cubicBezTo>
                    <a:pt x="426" y="3344"/>
                    <a:pt x="1" y="5015"/>
                    <a:pt x="213" y="659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9"/>
            <p:cNvSpPr/>
            <p:nvPr/>
          </p:nvSpPr>
          <p:spPr>
            <a:xfrm flipH="1">
              <a:off x="8355780" y="1499651"/>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9"/>
            <p:cNvSpPr/>
            <p:nvPr/>
          </p:nvSpPr>
          <p:spPr>
            <a:xfrm flipH="1">
              <a:off x="8252730" y="3846136"/>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9"/>
            <p:cNvSpPr/>
            <p:nvPr/>
          </p:nvSpPr>
          <p:spPr>
            <a:xfrm rot="-6079833" flipH="1">
              <a:off x="4966269" y="4106843"/>
              <a:ext cx="1321463" cy="1764650"/>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9"/>
            <p:cNvSpPr/>
            <p:nvPr/>
          </p:nvSpPr>
          <p:spPr>
            <a:xfrm rot="-1159144" flipH="1">
              <a:off x="1420883" y="4599642"/>
              <a:ext cx="1783775" cy="1508748"/>
            </a:xfrm>
            <a:custGeom>
              <a:avLst/>
              <a:gdLst/>
              <a:ahLst/>
              <a:cxnLst/>
              <a:rect l="l" t="t" r="r" b="b"/>
              <a:pathLst>
                <a:path w="65442" h="55352" fill="none" extrusionOk="0">
                  <a:moveTo>
                    <a:pt x="18541" y="45351"/>
                  </a:moveTo>
                  <a:cubicBezTo>
                    <a:pt x="10335" y="40822"/>
                    <a:pt x="3435" y="33375"/>
                    <a:pt x="1155" y="24257"/>
                  </a:cubicBezTo>
                  <a:cubicBezTo>
                    <a:pt x="0" y="19728"/>
                    <a:pt x="91" y="14864"/>
                    <a:pt x="1854" y="10579"/>
                  </a:cubicBezTo>
                  <a:cubicBezTo>
                    <a:pt x="3648" y="6293"/>
                    <a:pt x="7234" y="2645"/>
                    <a:pt x="11672" y="1338"/>
                  </a:cubicBezTo>
                  <a:cubicBezTo>
                    <a:pt x="16110" y="1"/>
                    <a:pt x="21368" y="1308"/>
                    <a:pt x="24408" y="4834"/>
                  </a:cubicBezTo>
                  <a:cubicBezTo>
                    <a:pt x="29575" y="10913"/>
                    <a:pt x="26900" y="20731"/>
                    <a:pt x="31125" y="27509"/>
                  </a:cubicBezTo>
                  <a:cubicBezTo>
                    <a:pt x="33618" y="31582"/>
                    <a:pt x="38268" y="33862"/>
                    <a:pt x="42858" y="35169"/>
                  </a:cubicBezTo>
                  <a:cubicBezTo>
                    <a:pt x="47448" y="36445"/>
                    <a:pt x="52281" y="36932"/>
                    <a:pt x="56810" y="38512"/>
                  </a:cubicBezTo>
                  <a:cubicBezTo>
                    <a:pt x="60153" y="39637"/>
                    <a:pt x="63588" y="41764"/>
                    <a:pt x="64439" y="45199"/>
                  </a:cubicBezTo>
                  <a:cubicBezTo>
                    <a:pt x="65442" y="49394"/>
                    <a:pt x="61673" y="53588"/>
                    <a:pt x="57448" y="54652"/>
                  </a:cubicBezTo>
                  <a:cubicBezTo>
                    <a:pt x="54591" y="55351"/>
                    <a:pt x="51551" y="55078"/>
                    <a:pt x="48724" y="54470"/>
                  </a:cubicBezTo>
                  <a:cubicBezTo>
                    <a:pt x="46809" y="54044"/>
                    <a:pt x="45290" y="52980"/>
                    <a:pt x="43466" y="52403"/>
                  </a:cubicBezTo>
                  <a:cubicBezTo>
                    <a:pt x="40913" y="51613"/>
                    <a:pt x="38086" y="51613"/>
                    <a:pt x="35502" y="51126"/>
                  </a:cubicBezTo>
                  <a:cubicBezTo>
                    <a:pt x="32706" y="50579"/>
                    <a:pt x="29970" y="49941"/>
                    <a:pt x="27295" y="49059"/>
                  </a:cubicBezTo>
                  <a:cubicBezTo>
                    <a:pt x="24256" y="48087"/>
                    <a:pt x="21307" y="46871"/>
                    <a:pt x="18541" y="4535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9"/>
            <p:cNvSpPr/>
            <p:nvPr/>
          </p:nvSpPr>
          <p:spPr>
            <a:xfrm flipH="1">
              <a:off x="7412367" y="-409525"/>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9"/>
            <p:cNvSpPr/>
            <p:nvPr/>
          </p:nvSpPr>
          <p:spPr>
            <a:xfrm flipH="1">
              <a:off x="-451899" y="4028933"/>
              <a:ext cx="1267665" cy="1585787"/>
            </a:xfrm>
            <a:custGeom>
              <a:avLst/>
              <a:gdLst/>
              <a:ahLst/>
              <a:cxnLst/>
              <a:rect l="l" t="t" r="r" b="b"/>
              <a:pathLst>
                <a:path w="46507" h="58178" fill="none" extrusionOk="0">
                  <a:moveTo>
                    <a:pt x="1369" y="14195"/>
                  </a:moveTo>
                  <a:cubicBezTo>
                    <a:pt x="1" y="21278"/>
                    <a:pt x="2919" y="29089"/>
                    <a:pt x="8664" y="33527"/>
                  </a:cubicBezTo>
                  <a:cubicBezTo>
                    <a:pt x="11369" y="35624"/>
                    <a:pt x="14591" y="37023"/>
                    <a:pt x="17296" y="39150"/>
                  </a:cubicBezTo>
                  <a:cubicBezTo>
                    <a:pt x="21247" y="42251"/>
                    <a:pt x="23770" y="46780"/>
                    <a:pt x="26931" y="50701"/>
                  </a:cubicBezTo>
                  <a:cubicBezTo>
                    <a:pt x="30093" y="54622"/>
                    <a:pt x="34470" y="58178"/>
                    <a:pt x="39515" y="58056"/>
                  </a:cubicBezTo>
                  <a:cubicBezTo>
                    <a:pt x="42889" y="57996"/>
                    <a:pt x="46506" y="55503"/>
                    <a:pt x="46415" y="52129"/>
                  </a:cubicBezTo>
                  <a:cubicBezTo>
                    <a:pt x="46354" y="48451"/>
                    <a:pt x="42372" y="46324"/>
                    <a:pt x="39029" y="44804"/>
                  </a:cubicBezTo>
                  <a:cubicBezTo>
                    <a:pt x="34682" y="42828"/>
                    <a:pt x="30518" y="40548"/>
                    <a:pt x="26475" y="37965"/>
                  </a:cubicBezTo>
                  <a:cubicBezTo>
                    <a:pt x="22858" y="35655"/>
                    <a:pt x="19059" y="32494"/>
                    <a:pt x="19059" y="28208"/>
                  </a:cubicBezTo>
                  <a:cubicBezTo>
                    <a:pt x="19029" y="23557"/>
                    <a:pt x="23436" y="20244"/>
                    <a:pt x="25260" y="15958"/>
                  </a:cubicBezTo>
                  <a:cubicBezTo>
                    <a:pt x="26658" y="12645"/>
                    <a:pt x="26415" y="8663"/>
                    <a:pt x="24591" y="5563"/>
                  </a:cubicBezTo>
                  <a:cubicBezTo>
                    <a:pt x="23406" y="3587"/>
                    <a:pt x="21612" y="2007"/>
                    <a:pt x="19576" y="1034"/>
                  </a:cubicBezTo>
                  <a:cubicBezTo>
                    <a:pt x="17934" y="274"/>
                    <a:pt x="15685" y="1"/>
                    <a:pt x="13800" y="396"/>
                  </a:cubicBezTo>
                  <a:cubicBezTo>
                    <a:pt x="11734" y="761"/>
                    <a:pt x="10031" y="1217"/>
                    <a:pt x="8420" y="2554"/>
                  </a:cubicBezTo>
                  <a:cubicBezTo>
                    <a:pt x="6749" y="3922"/>
                    <a:pt x="5290" y="5563"/>
                    <a:pt x="4135" y="7417"/>
                  </a:cubicBezTo>
                  <a:cubicBezTo>
                    <a:pt x="2767" y="9484"/>
                    <a:pt x="1825" y="11764"/>
                    <a:pt x="1369" y="141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9"/>
            <p:cNvSpPr/>
            <p:nvPr/>
          </p:nvSpPr>
          <p:spPr>
            <a:xfrm flipH="1">
              <a:off x="-344900" y="2126027"/>
              <a:ext cx="983478" cy="1316510"/>
            </a:xfrm>
            <a:custGeom>
              <a:avLst/>
              <a:gdLst/>
              <a:ahLst/>
              <a:cxnLst/>
              <a:rect l="l" t="t" r="r" b="b"/>
              <a:pathLst>
                <a:path w="36081" h="48299" fill="none" extrusionOk="0">
                  <a:moveTo>
                    <a:pt x="244" y="30274"/>
                  </a:moveTo>
                  <a:cubicBezTo>
                    <a:pt x="0" y="35229"/>
                    <a:pt x="973" y="40639"/>
                    <a:pt x="4529" y="44104"/>
                  </a:cubicBezTo>
                  <a:cubicBezTo>
                    <a:pt x="8754" y="48147"/>
                    <a:pt x="15654" y="48299"/>
                    <a:pt x="20882" y="45624"/>
                  </a:cubicBezTo>
                  <a:cubicBezTo>
                    <a:pt x="26050" y="42919"/>
                    <a:pt x="29697" y="37934"/>
                    <a:pt x="32159" y="32645"/>
                  </a:cubicBezTo>
                  <a:cubicBezTo>
                    <a:pt x="34560" y="27600"/>
                    <a:pt x="36080" y="21976"/>
                    <a:pt x="35533" y="16384"/>
                  </a:cubicBezTo>
                  <a:cubicBezTo>
                    <a:pt x="35108" y="12098"/>
                    <a:pt x="33405" y="7842"/>
                    <a:pt x="30366" y="4712"/>
                  </a:cubicBezTo>
                  <a:cubicBezTo>
                    <a:pt x="27235" y="1490"/>
                    <a:pt x="22919" y="0"/>
                    <a:pt x="18481" y="122"/>
                  </a:cubicBezTo>
                  <a:cubicBezTo>
                    <a:pt x="15502" y="213"/>
                    <a:pt x="13223" y="1611"/>
                    <a:pt x="11368" y="3861"/>
                  </a:cubicBezTo>
                  <a:cubicBezTo>
                    <a:pt x="8785" y="7022"/>
                    <a:pt x="6353" y="10608"/>
                    <a:pt x="4529" y="14225"/>
                  </a:cubicBezTo>
                  <a:cubicBezTo>
                    <a:pt x="2280" y="18633"/>
                    <a:pt x="852" y="23466"/>
                    <a:pt x="365" y="28390"/>
                  </a:cubicBezTo>
                  <a:cubicBezTo>
                    <a:pt x="304" y="29028"/>
                    <a:pt x="244" y="29666"/>
                    <a:pt x="244" y="3027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9"/>
            <p:cNvSpPr/>
            <p:nvPr/>
          </p:nvSpPr>
          <p:spPr>
            <a:xfrm flipH="1">
              <a:off x="250586" y="-105154"/>
              <a:ext cx="1270963" cy="1995058"/>
            </a:xfrm>
            <a:custGeom>
              <a:avLst/>
              <a:gdLst/>
              <a:ahLst/>
              <a:cxnLst/>
              <a:rect l="l" t="t" r="r" b="b"/>
              <a:pathLst>
                <a:path w="46628" h="73193" fill="none" extrusionOk="0">
                  <a:moveTo>
                    <a:pt x="2797" y="15927"/>
                  </a:moveTo>
                  <a:cubicBezTo>
                    <a:pt x="0" y="25046"/>
                    <a:pt x="3192" y="35654"/>
                    <a:pt x="10548" y="41733"/>
                  </a:cubicBezTo>
                  <a:cubicBezTo>
                    <a:pt x="13830" y="44469"/>
                    <a:pt x="17995" y="46414"/>
                    <a:pt x="20366" y="49970"/>
                  </a:cubicBezTo>
                  <a:cubicBezTo>
                    <a:pt x="23071" y="54043"/>
                    <a:pt x="22980" y="59241"/>
                    <a:pt x="23466" y="64104"/>
                  </a:cubicBezTo>
                  <a:cubicBezTo>
                    <a:pt x="23739" y="67296"/>
                    <a:pt x="24743" y="70974"/>
                    <a:pt x="27721" y="72250"/>
                  </a:cubicBezTo>
                  <a:cubicBezTo>
                    <a:pt x="30001" y="73193"/>
                    <a:pt x="32645" y="72341"/>
                    <a:pt x="34743" y="71065"/>
                  </a:cubicBezTo>
                  <a:cubicBezTo>
                    <a:pt x="43223" y="65958"/>
                    <a:pt x="46627" y="55229"/>
                    <a:pt x="46597" y="45381"/>
                  </a:cubicBezTo>
                  <a:cubicBezTo>
                    <a:pt x="46567" y="39970"/>
                    <a:pt x="45655" y="34590"/>
                    <a:pt x="43983" y="29453"/>
                  </a:cubicBezTo>
                  <a:cubicBezTo>
                    <a:pt x="42250" y="24286"/>
                    <a:pt x="39788" y="19392"/>
                    <a:pt x="36627" y="14955"/>
                  </a:cubicBezTo>
                  <a:cubicBezTo>
                    <a:pt x="33496" y="10456"/>
                    <a:pt x="29606" y="6596"/>
                    <a:pt x="25381" y="3040"/>
                  </a:cubicBezTo>
                  <a:cubicBezTo>
                    <a:pt x="23831" y="1763"/>
                    <a:pt x="22098" y="426"/>
                    <a:pt x="20001" y="243"/>
                  </a:cubicBezTo>
                  <a:cubicBezTo>
                    <a:pt x="17630" y="0"/>
                    <a:pt x="15350" y="1155"/>
                    <a:pt x="13435" y="2371"/>
                  </a:cubicBezTo>
                  <a:cubicBezTo>
                    <a:pt x="8967" y="5106"/>
                    <a:pt x="5320" y="9240"/>
                    <a:pt x="3405" y="14134"/>
                  </a:cubicBezTo>
                  <a:cubicBezTo>
                    <a:pt x="3192" y="14711"/>
                    <a:pt x="2979" y="15319"/>
                    <a:pt x="2797" y="1592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9"/>
            <p:cNvSpPr/>
            <p:nvPr/>
          </p:nvSpPr>
          <p:spPr>
            <a:xfrm flipH="1">
              <a:off x="7946796" y="-180870"/>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9"/>
            <p:cNvSpPr/>
            <p:nvPr/>
          </p:nvSpPr>
          <p:spPr>
            <a:xfrm rot="-6079833" flipH="1">
              <a:off x="5043320" y="4521998"/>
              <a:ext cx="545969" cy="717493"/>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9"/>
            <p:cNvSpPr/>
            <p:nvPr/>
          </p:nvSpPr>
          <p:spPr>
            <a:xfrm rot="7480174">
              <a:off x="3781582" y="3924331"/>
              <a:ext cx="3690965" cy="3827687"/>
            </a:xfrm>
            <a:custGeom>
              <a:avLst/>
              <a:gdLst/>
              <a:ahLst/>
              <a:cxnLst/>
              <a:rect l="l" t="t" r="r" b="b"/>
              <a:pathLst>
                <a:path w="135413" h="140429" fill="none" extrusionOk="0">
                  <a:moveTo>
                    <a:pt x="40426" y="123224"/>
                  </a:moveTo>
                  <a:cubicBezTo>
                    <a:pt x="29909" y="117936"/>
                    <a:pt x="19089" y="112404"/>
                    <a:pt x="11429" y="103437"/>
                  </a:cubicBezTo>
                  <a:cubicBezTo>
                    <a:pt x="3800" y="94470"/>
                    <a:pt x="0" y="81127"/>
                    <a:pt x="5410" y="70670"/>
                  </a:cubicBezTo>
                  <a:cubicBezTo>
                    <a:pt x="11064" y="59819"/>
                    <a:pt x="24560" y="55078"/>
                    <a:pt x="30882" y="44591"/>
                  </a:cubicBezTo>
                  <a:cubicBezTo>
                    <a:pt x="34864" y="37965"/>
                    <a:pt x="35411" y="29424"/>
                    <a:pt x="32341" y="22341"/>
                  </a:cubicBezTo>
                  <a:cubicBezTo>
                    <a:pt x="30821" y="18907"/>
                    <a:pt x="28481" y="15806"/>
                    <a:pt x="27356" y="12250"/>
                  </a:cubicBezTo>
                  <a:cubicBezTo>
                    <a:pt x="26171" y="8663"/>
                    <a:pt x="26444" y="4195"/>
                    <a:pt x="29393" y="1824"/>
                  </a:cubicBezTo>
                  <a:cubicBezTo>
                    <a:pt x="31551" y="122"/>
                    <a:pt x="34651" y="1"/>
                    <a:pt x="37235" y="973"/>
                  </a:cubicBezTo>
                  <a:cubicBezTo>
                    <a:pt x="39818" y="1916"/>
                    <a:pt x="41885" y="3800"/>
                    <a:pt x="43739" y="5897"/>
                  </a:cubicBezTo>
                  <a:cubicBezTo>
                    <a:pt x="48025" y="10791"/>
                    <a:pt x="50913" y="16931"/>
                    <a:pt x="52007" y="23345"/>
                  </a:cubicBezTo>
                  <a:cubicBezTo>
                    <a:pt x="54469" y="37752"/>
                    <a:pt x="48147" y="53254"/>
                    <a:pt x="53618" y="66780"/>
                  </a:cubicBezTo>
                  <a:cubicBezTo>
                    <a:pt x="58694" y="79333"/>
                    <a:pt x="72433" y="86081"/>
                    <a:pt x="85594" y="89485"/>
                  </a:cubicBezTo>
                  <a:cubicBezTo>
                    <a:pt x="98756" y="92920"/>
                    <a:pt x="112707" y="94349"/>
                    <a:pt x="124349" y="101370"/>
                  </a:cubicBezTo>
                  <a:cubicBezTo>
                    <a:pt x="128787" y="104075"/>
                    <a:pt x="132981" y="107875"/>
                    <a:pt x="134136" y="112920"/>
                  </a:cubicBezTo>
                  <a:cubicBezTo>
                    <a:pt x="135413" y="118331"/>
                    <a:pt x="132768" y="124106"/>
                    <a:pt x="128695" y="127814"/>
                  </a:cubicBezTo>
                  <a:cubicBezTo>
                    <a:pt x="124592" y="131553"/>
                    <a:pt x="119182" y="133529"/>
                    <a:pt x="113771" y="134805"/>
                  </a:cubicBezTo>
                  <a:cubicBezTo>
                    <a:pt x="90458" y="140428"/>
                    <a:pt x="63132" y="133863"/>
                    <a:pt x="40426" y="12322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CUSTOM_27">
    <p:spTree>
      <p:nvGrpSpPr>
        <p:cNvPr id="1" name="Shape 429"/>
        <p:cNvGrpSpPr/>
        <p:nvPr/>
      </p:nvGrpSpPr>
      <p:grpSpPr>
        <a:xfrm>
          <a:off x="0" y="0"/>
          <a:ext cx="0" cy="0"/>
          <a:chOff x="0" y="0"/>
          <a:chExt cx="0" cy="0"/>
        </a:xfrm>
      </p:grpSpPr>
      <p:grpSp>
        <p:nvGrpSpPr>
          <p:cNvPr id="430" name="Google Shape;430;p20"/>
          <p:cNvGrpSpPr/>
          <p:nvPr/>
        </p:nvGrpSpPr>
        <p:grpSpPr>
          <a:xfrm rot="10800000" flipH="1">
            <a:off x="-834854" y="-3703900"/>
            <a:ext cx="10640157" cy="10738860"/>
            <a:chOff x="-777704" y="-2294200"/>
            <a:chExt cx="10640157" cy="10738860"/>
          </a:xfrm>
        </p:grpSpPr>
        <p:sp>
          <p:nvSpPr>
            <p:cNvPr id="431" name="Google Shape;431;p20"/>
            <p:cNvSpPr/>
            <p:nvPr/>
          </p:nvSpPr>
          <p:spPr>
            <a:xfrm flipH="1">
              <a:off x="2124424" y="-2294200"/>
              <a:ext cx="5077990" cy="2434177"/>
            </a:xfrm>
            <a:custGeom>
              <a:avLst/>
              <a:gdLst/>
              <a:ahLst/>
              <a:cxnLst/>
              <a:rect l="l" t="t" r="r" b="b"/>
              <a:pathLst>
                <a:path w="186297" h="89303" fill="none" extrusionOk="0">
                  <a:moveTo>
                    <a:pt x="5928" y="46658"/>
                  </a:moveTo>
                  <a:cubicBezTo>
                    <a:pt x="1" y="54713"/>
                    <a:pt x="23862" y="71916"/>
                    <a:pt x="37388" y="79151"/>
                  </a:cubicBezTo>
                  <a:cubicBezTo>
                    <a:pt x="50883" y="86385"/>
                    <a:pt x="66659" y="89303"/>
                    <a:pt x="81857" y="87388"/>
                  </a:cubicBezTo>
                  <a:cubicBezTo>
                    <a:pt x="105717" y="84379"/>
                    <a:pt x="126447" y="70184"/>
                    <a:pt x="148727" y="61065"/>
                  </a:cubicBezTo>
                  <a:cubicBezTo>
                    <a:pt x="156144" y="58026"/>
                    <a:pt x="163834" y="55503"/>
                    <a:pt x="170582" y="51217"/>
                  </a:cubicBezTo>
                  <a:cubicBezTo>
                    <a:pt x="177360" y="46901"/>
                    <a:pt x="183226" y="40457"/>
                    <a:pt x="184624" y="32554"/>
                  </a:cubicBezTo>
                  <a:cubicBezTo>
                    <a:pt x="186296" y="23132"/>
                    <a:pt x="181099" y="13405"/>
                    <a:pt x="173317" y="7812"/>
                  </a:cubicBezTo>
                  <a:cubicBezTo>
                    <a:pt x="165566" y="2250"/>
                    <a:pt x="155718" y="274"/>
                    <a:pt x="146143" y="152"/>
                  </a:cubicBezTo>
                  <a:cubicBezTo>
                    <a:pt x="132040" y="0"/>
                    <a:pt x="116568" y="4590"/>
                    <a:pt x="109213" y="16596"/>
                  </a:cubicBezTo>
                  <a:cubicBezTo>
                    <a:pt x="104623" y="24135"/>
                    <a:pt x="103802" y="33344"/>
                    <a:pt x="100155" y="41369"/>
                  </a:cubicBezTo>
                  <a:cubicBezTo>
                    <a:pt x="96203" y="50032"/>
                    <a:pt x="88756" y="57023"/>
                    <a:pt x="79911" y="60457"/>
                  </a:cubicBezTo>
                  <a:cubicBezTo>
                    <a:pt x="71066" y="63862"/>
                    <a:pt x="60853" y="63710"/>
                    <a:pt x="52099" y="59941"/>
                  </a:cubicBezTo>
                  <a:cubicBezTo>
                    <a:pt x="46871" y="57722"/>
                    <a:pt x="42221" y="54287"/>
                    <a:pt x="37357" y="51247"/>
                  </a:cubicBezTo>
                  <a:cubicBezTo>
                    <a:pt x="32524" y="48208"/>
                    <a:pt x="25594" y="40852"/>
                    <a:pt x="19880" y="40275"/>
                  </a:cubicBezTo>
                  <a:cubicBezTo>
                    <a:pt x="14196" y="39697"/>
                    <a:pt x="9120" y="41886"/>
                    <a:pt x="5928" y="466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0"/>
            <p:cNvSpPr/>
            <p:nvPr/>
          </p:nvSpPr>
          <p:spPr>
            <a:xfrm flipH="1">
              <a:off x="8355364" y="2478186"/>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0"/>
            <p:cNvSpPr/>
            <p:nvPr/>
          </p:nvSpPr>
          <p:spPr>
            <a:xfrm rot="-9860773" flipH="1">
              <a:off x="7396391" y="4216145"/>
              <a:ext cx="787962" cy="1546076"/>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0"/>
            <p:cNvSpPr/>
            <p:nvPr/>
          </p:nvSpPr>
          <p:spPr>
            <a:xfrm flipH="1">
              <a:off x="1291786" y="4535121"/>
              <a:ext cx="671134" cy="1190580"/>
            </a:xfrm>
            <a:custGeom>
              <a:avLst/>
              <a:gdLst/>
              <a:ahLst/>
              <a:cxnLst/>
              <a:rect l="l" t="t" r="r" b="b"/>
              <a:pathLst>
                <a:path w="24622" h="43679" fill="none" extrusionOk="0">
                  <a:moveTo>
                    <a:pt x="19789" y="12523"/>
                  </a:moveTo>
                  <a:cubicBezTo>
                    <a:pt x="24287" y="18754"/>
                    <a:pt x="24621" y="22068"/>
                    <a:pt x="24348" y="26748"/>
                  </a:cubicBezTo>
                  <a:cubicBezTo>
                    <a:pt x="23922" y="33709"/>
                    <a:pt x="18998" y="40122"/>
                    <a:pt x="12524" y="42736"/>
                  </a:cubicBezTo>
                  <a:cubicBezTo>
                    <a:pt x="10518" y="43588"/>
                    <a:pt x="7570" y="43679"/>
                    <a:pt x="6810" y="41642"/>
                  </a:cubicBezTo>
                  <a:cubicBezTo>
                    <a:pt x="6232" y="40153"/>
                    <a:pt x="7266" y="38603"/>
                    <a:pt x="8056" y="37265"/>
                  </a:cubicBezTo>
                  <a:cubicBezTo>
                    <a:pt x="13892" y="27812"/>
                    <a:pt x="11764" y="14256"/>
                    <a:pt x="3314" y="7052"/>
                  </a:cubicBezTo>
                  <a:cubicBezTo>
                    <a:pt x="1825" y="5806"/>
                    <a:pt x="1" y="4256"/>
                    <a:pt x="366" y="2341"/>
                  </a:cubicBezTo>
                  <a:cubicBezTo>
                    <a:pt x="670" y="943"/>
                    <a:pt x="2159" y="61"/>
                    <a:pt x="3618" y="31"/>
                  </a:cubicBezTo>
                  <a:cubicBezTo>
                    <a:pt x="5047" y="0"/>
                    <a:pt x="6384" y="639"/>
                    <a:pt x="7630" y="1338"/>
                  </a:cubicBezTo>
                  <a:cubicBezTo>
                    <a:pt x="12494" y="4013"/>
                    <a:pt x="16719" y="7903"/>
                    <a:pt x="19789" y="125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0"/>
            <p:cNvSpPr/>
            <p:nvPr/>
          </p:nvSpPr>
          <p:spPr>
            <a:xfrm flipH="1">
              <a:off x="8430753" y="358387"/>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0"/>
            <p:cNvSpPr/>
            <p:nvPr/>
          </p:nvSpPr>
          <p:spPr>
            <a:xfrm flipH="1">
              <a:off x="1291774" y="-285580"/>
              <a:ext cx="265134" cy="268459"/>
            </a:xfrm>
            <a:custGeom>
              <a:avLst/>
              <a:gdLst/>
              <a:ahLst/>
              <a:cxnLst/>
              <a:rect l="l" t="t" r="r" b="b"/>
              <a:pathLst>
                <a:path w="9727" h="9849" fill="none" extrusionOk="0">
                  <a:moveTo>
                    <a:pt x="8724" y="6901"/>
                  </a:moveTo>
                  <a:cubicBezTo>
                    <a:pt x="7569" y="9089"/>
                    <a:pt x="4316" y="9849"/>
                    <a:pt x="2280" y="8420"/>
                  </a:cubicBezTo>
                  <a:cubicBezTo>
                    <a:pt x="274" y="6931"/>
                    <a:pt x="0" y="3618"/>
                    <a:pt x="1763" y="1794"/>
                  </a:cubicBezTo>
                  <a:cubicBezTo>
                    <a:pt x="3496" y="1"/>
                    <a:pt x="6961" y="62"/>
                    <a:pt x="8359" y="2128"/>
                  </a:cubicBezTo>
                  <a:cubicBezTo>
                    <a:pt x="9727" y="4226"/>
                    <a:pt x="9088" y="6019"/>
                    <a:pt x="8724" y="690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0"/>
            <p:cNvSpPr/>
            <p:nvPr/>
          </p:nvSpPr>
          <p:spPr>
            <a:xfrm flipH="1">
              <a:off x="858740" y="4972564"/>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0"/>
            <p:cNvSpPr/>
            <p:nvPr/>
          </p:nvSpPr>
          <p:spPr>
            <a:xfrm flipH="1">
              <a:off x="-777704" y="2216234"/>
              <a:ext cx="1710899" cy="1760616"/>
            </a:xfrm>
            <a:custGeom>
              <a:avLst/>
              <a:gdLst/>
              <a:ahLst/>
              <a:cxnLst/>
              <a:rect l="l" t="t" r="r" b="b"/>
              <a:pathLst>
                <a:path w="62768" h="64592" fill="none" extrusionOk="0">
                  <a:moveTo>
                    <a:pt x="13192" y="305"/>
                  </a:moveTo>
                  <a:cubicBezTo>
                    <a:pt x="6080" y="12311"/>
                    <a:pt x="0" y="26992"/>
                    <a:pt x="4286" y="41095"/>
                  </a:cubicBezTo>
                  <a:cubicBezTo>
                    <a:pt x="8298" y="54105"/>
                    <a:pt x="20487" y="62160"/>
                    <a:pt x="33557" y="63983"/>
                  </a:cubicBezTo>
                  <a:cubicBezTo>
                    <a:pt x="37873" y="64591"/>
                    <a:pt x="42281" y="64530"/>
                    <a:pt x="46627" y="64105"/>
                  </a:cubicBezTo>
                  <a:cubicBezTo>
                    <a:pt x="51217" y="63649"/>
                    <a:pt x="55868" y="63041"/>
                    <a:pt x="60184" y="61339"/>
                  </a:cubicBezTo>
                  <a:cubicBezTo>
                    <a:pt x="62768" y="60305"/>
                    <a:pt x="62707" y="56050"/>
                    <a:pt x="59454" y="56141"/>
                  </a:cubicBezTo>
                  <a:cubicBezTo>
                    <a:pt x="52403" y="56293"/>
                    <a:pt x="45472" y="58026"/>
                    <a:pt x="38329" y="57752"/>
                  </a:cubicBezTo>
                  <a:cubicBezTo>
                    <a:pt x="32372" y="57539"/>
                    <a:pt x="26323" y="56476"/>
                    <a:pt x="20973" y="53862"/>
                  </a:cubicBezTo>
                  <a:cubicBezTo>
                    <a:pt x="15624" y="51217"/>
                    <a:pt x="11216" y="47023"/>
                    <a:pt x="8967" y="41430"/>
                  </a:cubicBezTo>
                  <a:cubicBezTo>
                    <a:pt x="6596" y="35624"/>
                    <a:pt x="6171" y="28998"/>
                    <a:pt x="7113" y="22858"/>
                  </a:cubicBezTo>
                  <a:cubicBezTo>
                    <a:pt x="8298" y="15168"/>
                    <a:pt x="11125" y="7843"/>
                    <a:pt x="13800" y="578"/>
                  </a:cubicBezTo>
                  <a:cubicBezTo>
                    <a:pt x="13861" y="244"/>
                    <a:pt x="13344" y="1"/>
                    <a:pt x="13192" y="30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0"/>
            <p:cNvSpPr/>
            <p:nvPr/>
          </p:nvSpPr>
          <p:spPr>
            <a:xfrm flipH="1">
              <a:off x="4600874" y="-866724"/>
              <a:ext cx="1940407" cy="855041"/>
            </a:xfrm>
            <a:custGeom>
              <a:avLst/>
              <a:gdLst/>
              <a:ahLst/>
              <a:cxnLst/>
              <a:rect l="l" t="t" r="r" b="b"/>
              <a:pathLst>
                <a:path w="71188" h="31369" fill="none" extrusionOk="0">
                  <a:moveTo>
                    <a:pt x="213" y="6596"/>
                  </a:moveTo>
                  <a:cubicBezTo>
                    <a:pt x="609" y="9362"/>
                    <a:pt x="2402" y="11763"/>
                    <a:pt x="4286" y="13800"/>
                  </a:cubicBezTo>
                  <a:cubicBezTo>
                    <a:pt x="14408" y="24529"/>
                    <a:pt x="29485" y="29149"/>
                    <a:pt x="44135" y="30578"/>
                  </a:cubicBezTo>
                  <a:cubicBezTo>
                    <a:pt x="52585" y="31368"/>
                    <a:pt x="61856" y="30973"/>
                    <a:pt x="68300" y="25532"/>
                  </a:cubicBezTo>
                  <a:cubicBezTo>
                    <a:pt x="69789" y="24286"/>
                    <a:pt x="71187" y="22554"/>
                    <a:pt x="70975" y="20608"/>
                  </a:cubicBezTo>
                  <a:cubicBezTo>
                    <a:pt x="70792" y="18754"/>
                    <a:pt x="69151" y="17295"/>
                    <a:pt x="67358" y="16778"/>
                  </a:cubicBezTo>
                  <a:cubicBezTo>
                    <a:pt x="65564" y="16231"/>
                    <a:pt x="63680" y="16414"/>
                    <a:pt x="61826" y="16657"/>
                  </a:cubicBezTo>
                  <a:cubicBezTo>
                    <a:pt x="55777" y="17386"/>
                    <a:pt x="49728" y="18359"/>
                    <a:pt x="43649" y="18298"/>
                  </a:cubicBezTo>
                  <a:cubicBezTo>
                    <a:pt x="37570" y="18207"/>
                    <a:pt x="31339" y="16961"/>
                    <a:pt x="26293" y="13587"/>
                  </a:cubicBezTo>
                  <a:cubicBezTo>
                    <a:pt x="22676" y="11155"/>
                    <a:pt x="19819" y="7751"/>
                    <a:pt x="16475" y="4955"/>
                  </a:cubicBezTo>
                  <a:cubicBezTo>
                    <a:pt x="14013" y="2888"/>
                    <a:pt x="11126" y="1064"/>
                    <a:pt x="7934" y="517"/>
                  </a:cubicBezTo>
                  <a:cubicBezTo>
                    <a:pt x="6809" y="274"/>
                    <a:pt x="5350" y="0"/>
                    <a:pt x="4165" y="61"/>
                  </a:cubicBezTo>
                  <a:cubicBezTo>
                    <a:pt x="3010" y="91"/>
                    <a:pt x="1946" y="1125"/>
                    <a:pt x="1277" y="2037"/>
                  </a:cubicBezTo>
                  <a:cubicBezTo>
                    <a:pt x="426" y="3344"/>
                    <a:pt x="1" y="5015"/>
                    <a:pt x="213" y="659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0"/>
            <p:cNvSpPr/>
            <p:nvPr/>
          </p:nvSpPr>
          <p:spPr>
            <a:xfrm flipH="1">
              <a:off x="8355780" y="1499651"/>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0"/>
            <p:cNvSpPr/>
            <p:nvPr/>
          </p:nvSpPr>
          <p:spPr>
            <a:xfrm flipH="1">
              <a:off x="8252730" y="3846136"/>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0"/>
            <p:cNvSpPr/>
            <p:nvPr/>
          </p:nvSpPr>
          <p:spPr>
            <a:xfrm rot="-6079833" flipH="1">
              <a:off x="4966269" y="4106843"/>
              <a:ext cx="1321463" cy="1764650"/>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0"/>
            <p:cNvSpPr/>
            <p:nvPr/>
          </p:nvSpPr>
          <p:spPr>
            <a:xfrm rot="-1159144" flipH="1">
              <a:off x="1420883" y="4599642"/>
              <a:ext cx="1783775" cy="1508748"/>
            </a:xfrm>
            <a:custGeom>
              <a:avLst/>
              <a:gdLst/>
              <a:ahLst/>
              <a:cxnLst/>
              <a:rect l="l" t="t" r="r" b="b"/>
              <a:pathLst>
                <a:path w="65442" h="55352" fill="none" extrusionOk="0">
                  <a:moveTo>
                    <a:pt x="18541" y="45351"/>
                  </a:moveTo>
                  <a:cubicBezTo>
                    <a:pt x="10335" y="40822"/>
                    <a:pt x="3435" y="33375"/>
                    <a:pt x="1155" y="24257"/>
                  </a:cubicBezTo>
                  <a:cubicBezTo>
                    <a:pt x="0" y="19728"/>
                    <a:pt x="91" y="14864"/>
                    <a:pt x="1854" y="10579"/>
                  </a:cubicBezTo>
                  <a:cubicBezTo>
                    <a:pt x="3648" y="6293"/>
                    <a:pt x="7234" y="2645"/>
                    <a:pt x="11672" y="1338"/>
                  </a:cubicBezTo>
                  <a:cubicBezTo>
                    <a:pt x="16110" y="1"/>
                    <a:pt x="21368" y="1308"/>
                    <a:pt x="24408" y="4834"/>
                  </a:cubicBezTo>
                  <a:cubicBezTo>
                    <a:pt x="29575" y="10913"/>
                    <a:pt x="26900" y="20731"/>
                    <a:pt x="31125" y="27509"/>
                  </a:cubicBezTo>
                  <a:cubicBezTo>
                    <a:pt x="33618" y="31582"/>
                    <a:pt x="38268" y="33862"/>
                    <a:pt x="42858" y="35169"/>
                  </a:cubicBezTo>
                  <a:cubicBezTo>
                    <a:pt x="47448" y="36445"/>
                    <a:pt x="52281" y="36932"/>
                    <a:pt x="56810" y="38512"/>
                  </a:cubicBezTo>
                  <a:cubicBezTo>
                    <a:pt x="60153" y="39637"/>
                    <a:pt x="63588" y="41764"/>
                    <a:pt x="64439" y="45199"/>
                  </a:cubicBezTo>
                  <a:cubicBezTo>
                    <a:pt x="65442" y="49394"/>
                    <a:pt x="61673" y="53588"/>
                    <a:pt x="57448" y="54652"/>
                  </a:cubicBezTo>
                  <a:cubicBezTo>
                    <a:pt x="54591" y="55351"/>
                    <a:pt x="51551" y="55078"/>
                    <a:pt x="48724" y="54470"/>
                  </a:cubicBezTo>
                  <a:cubicBezTo>
                    <a:pt x="46809" y="54044"/>
                    <a:pt x="45290" y="52980"/>
                    <a:pt x="43466" y="52403"/>
                  </a:cubicBezTo>
                  <a:cubicBezTo>
                    <a:pt x="40913" y="51613"/>
                    <a:pt x="38086" y="51613"/>
                    <a:pt x="35502" y="51126"/>
                  </a:cubicBezTo>
                  <a:cubicBezTo>
                    <a:pt x="32706" y="50579"/>
                    <a:pt x="29970" y="49941"/>
                    <a:pt x="27295" y="49059"/>
                  </a:cubicBezTo>
                  <a:cubicBezTo>
                    <a:pt x="24256" y="48087"/>
                    <a:pt x="21307" y="46871"/>
                    <a:pt x="18541" y="4535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0"/>
            <p:cNvSpPr/>
            <p:nvPr/>
          </p:nvSpPr>
          <p:spPr>
            <a:xfrm rot="2369078" flipH="1">
              <a:off x="7412341" y="-790522"/>
              <a:ext cx="1626423" cy="1049755"/>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0"/>
            <p:cNvSpPr/>
            <p:nvPr/>
          </p:nvSpPr>
          <p:spPr>
            <a:xfrm flipH="1">
              <a:off x="-451899" y="4028933"/>
              <a:ext cx="1267665" cy="1585787"/>
            </a:xfrm>
            <a:custGeom>
              <a:avLst/>
              <a:gdLst/>
              <a:ahLst/>
              <a:cxnLst/>
              <a:rect l="l" t="t" r="r" b="b"/>
              <a:pathLst>
                <a:path w="46507" h="58178" fill="none" extrusionOk="0">
                  <a:moveTo>
                    <a:pt x="1369" y="14195"/>
                  </a:moveTo>
                  <a:cubicBezTo>
                    <a:pt x="1" y="21278"/>
                    <a:pt x="2919" y="29089"/>
                    <a:pt x="8664" y="33527"/>
                  </a:cubicBezTo>
                  <a:cubicBezTo>
                    <a:pt x="11369" y="35624"/>
                    <a:pt x="14591" y="37023"/>
                    <a:pt x="17296" y="39150"/>
                  </a:cubicBezTo>
                  <a:cubicBezTo>
                    <a:pt x="21247" y="42251"/>
                    <a:pt x="23770" y="46780"/>
                    <a:pt x="26931" y="50701"/>
                  </a:cubicBezTo>
                  <a:cubicBezTo>
                    <a:pt x="30093" y="54622"/>
                    <a:pt x="34470" y="58178"/>
                    <a:pt x="39515" y="58056"/>
                  </a:cubicBezTo>
                  <a:cubicBezTo>
                    <a:pt x="42889" y="57996"/>
                    <a:pt x="46506" y="55503"/>
                    <a:pt x="46415" y="52129"/>
                  </a:cubicBezTo>
                  <a:cubicBezTo>
                    <a:pt x="46354" y="48451"/>
                    <a:pt x="42372" y="46324"/>
                    <a:pt x="39029" y="44804"/>
                  </a:cubicBezTo>
                  <a:cubicBezTo>
                    <a:pt x="34682" y="42828"/>
                    <a:pt x="30518" y="40548"/>
                    <a:pt x="26475" y="37965"/>
                  </a:cubicBezTo>
                  <a:cubicBezTo>
                    <a:pt x="22858" y="35655"/>
                    <a:pt x="19059" y="32494"/>
                    <a:pt x="19059" y="28208"/>
                  </a:cubicBezTo>
                  <a:cubicBezTo>
                    <a:pt x="19029" y="23557"/>
                    <a:pt x="23436" y="20244"/>
                    <a:pt x="25260" y="15958"/>
                  </a:cubicBezTo>
                  <a:cubicBezTo>
                    <a:pt x="26658" y="12645"/>
                    <a:pt x="26415" y="8663"/>
                    <a:pt x="24591" y="5563"/>
                  </a:cubicBezTo>
                  <a:cubicBezTo>
                    <a:pt x="23406" y="3587"/>
                    <a:pt x="21612" y="2007"/>
                    <a:pt x="19576" y="1034"/>
                  </a:cubicBezTo>
                  <a:cubicBezTo>
                    <a:pt x="17934" y="274"/>
                    <a:pt x="15685" y="1"/>
                    <a:pt x="13800" y="396"/>
                  </a:cubicBezTo>
                  <a:cubicBezTo>
                    <a:pt x="11734" y="761"/>
                    <a:pt x="10031" y="1217"/>
                    <a:pt x="8420" y="2554"/>
                  </a:cubicBezTo>
                  <a:cubicBezTo>
                    <a:pt x="6749" y="3922"/>
                    <a:pt x="5290" y="5563"/>
                    <a:pt x="4135" y="7417"/>
                  </a:cubicBezTo>
                  <a:cubicBezTo>
                    <a:pt x="2767" y="9484"/>
                    <a:pt x="1825" y="11764"/>
                    <a:pt x="1369" y="141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0"/>
            <p:cNvSpPr/>
            <p:nvPr/>
          </p:nvSpPr>
          <p:spPr>
            <a:xfrm flipH="1">
              <a:off x="-344900" y="2126027"/>
              <a:ext cx="983478" cy="1316510"/>
            </a:xfrm>
            <a:custGeom>
              <a:avLst/>
              <a:gdLst/>
              <a:ahLst/>
              <a:cxnLst/>
              <a:rect l="l" t="t" r="r" b="b"/>
              <a:pathLst>
                <a:path w="36081" h="48299" fill="none" extrusionOk="0">
                  <a:moveTo>
                    <a:pt x="244" y="30274"/>
                  </a:moveTo>
                  <a:cubicBezTo>
                    <a:pt x="0" y="35229"/>
                    <a:pt x="973" y="40639"/>
                    <a:pt x="4529" y="44104"/>
                  </a:cubicBezTo>
                  <a:cubicBezTo>
                    <a:pt x="8754" y="48147"/>
                    <a:pt x="15654" y="48299"/>
                    <a:pt x="20882" y="45624"/>
                  </a:cubicBezTo>
                  <a:cubicBezTo>
                    <a:pt x="26050" y="42919"/>
                    <a:pt x="29697" y="37934"/>
                    <a:pt x="32159" y="32645"/>
                  </a:cubicBezTo>
                  <a:cubicBezTo>
                    <a:pt x="34560" y="27600"/>
                    <a:pt x="36080" y="21976"/>
                    <a:pt x="35533" y="16384"/>
                  </a:cubicBezTo>
                  <a:cubicBezTo>
                    <a:pt x="35108" y="12098"/>
                    <a:pt x="33405" y="7842"/>
                    <a:pt x="30366" y="4712"/>
                  </a:cubicBezTo>
                  <a:cubicBezTo>
                    <a:pt x="27235" y="1490"/>
                    <a:pt x="22919" y="0"/>
                    <a:pt x="18481" y="122"/>
                  </a:cubicBezTo>
                  <a:cubicBezTo>
                    <a:pt x="15502" y="213"/>
                    <a:pt x="13223" y="1611"/>
                    <a:pt x="11368" y="3861"/>
                  </a:cubicBezTo>
                  <a:cubicBezTo>
                    <a:pt x="8785" y="7022"/>
                    <a:pt x="6353" y="10608"/>
                    <a:pt x="4529" y="14225"/>
                  </a:cubicBezTo>
                  <a:cubicBezTo>
                    <a:pt x="2280" y="18633"/>
                    <a:pt x="852" y="23466"/>
                    <a:pt x="365" y="28390"/>
                  </a:cubicBezTo>
                  <a:cubicBezTo>
                    <a:pt x="304" y="29028"/>
                    <a:pt x="244" y="29666"/>
                    <a:pt x="244" y="3027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0"/>
            <p:cNvSpPr/>
            <p:nvPr/>
          </p:nvSpPr>
          <p:spPr>
            <a:xfrm flipH="1">
              <a:off x="-244714" y="-455429"/>
              <a:ext cx="1270963" cy="1995058"/>
            </a:xfrm>
            <a:custGeom>
              <a:avLst/>
              <a:gdLst/>
              <a:ahLst/>
              <a:cxnLst/>
              <a:rect l="l" t="t" r="r" b="b"/>
              <a:pathLst>
                <a:path w="46628" h="73193" fill="none" extrusionOk="0">
                  <a:moveTo>
                    <a:pt x="2797" y="15927"/>
                  </a:moveTo>
                  <a:cubicBezTo>
                    <a:pt x="0" y="25046"/>
                    <a:pt x="3192" y="35654"/>
                    <a:pt x="10548" y="41733"/>
                  </a:cubicBezTo>
                  <a:cubicBezTo>
                    <a:pt x="13830" y="44469"/>
                    <a:pt x="17995" y="46414"/>
                    <a:pt x="20366" y="49970"/>
                  </a:cubicBezTo>
                  <a:cubicBezTo>
                    <a:pt x="23071" y="54043"/>
                    <a:pt x="22980" y="59241"/>
                    <a:pt x="23466" y="64104"/>
                  </a:cubicBezTo>
                  <a:cubicBezTo>
                    <a:pt x="23739" y="67296"/>
                    <a:pt x="24743" y="70974"/>
                    <a:pt x="27721" y="72250"/>
                  </a:cubicBezTo>
                  <a:cubicBezTo>
                    <a:pt x="30001" y="73193"/>
                    <a:pt x="32645" y="72341"/>
                    <a:pt x="34743" y="71065"/>
                  </a:cubicBezTo>
                  <a:cubicBezTo>
                    <a:pt x="43223" y="65958"/>
                    <a:pt x="46627" y="55229"/>
                    <a:pt x="46597" y="45381"/>
                  </a:cubicBezTo>
                  <a:cubicBezTo>
                    <a:pt x="46567" y="39970"/>
                    <a:pt x="45655" y="34590"/>
                    <a:pt x="43983" y="29453"/>
                  </a:cubicBezTo>
                  <a:cubicBezTo>
                    <a:pt x="42250" y="24286"/>
                    <a:pt x="39788" y="19392"/>
                    <a:pt x="36627" y="14955"/>
                  </a:cubicBezTo>
                  <a:cubicBezTo>
                    <a:pt x="33496" y="10456"/>
                    <a:pt x="29606" y="6596"/>
                    <a:pt x="25381" y="3040"/>
                  </a:cubicBezTo>
                  <a:cubicBezTo>
                    <a:pt x="23831" y="1763"/>
                    <a:pt x="22098" y="426"/>
                    <a:pt x="20001" y="243"/>
                  </a:cubicBezTo>
                  <a:cubicBezTo>
                    <a:pt x="17630" y="0"/>
                    <a:pt x="15350" y="1155"/>
                    <a:pt x="13435" y="2371"/>
                  </a:cubicBezTo>
                  <a:cubicBezTo>
                    <a:pt x="8967" y="5106"/>
                    <a:pt x="5320" y="9240"/>
                    <a:pt x="3405" y="14134"/>
                  </a:cubicBezTo>
                  <a:cubicBezTo>
                    <a:pt x="3192" y="14711"/>
                    <a:pt x="2979" y="15319"/>
                    <a:pt x="2797" y="1592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0"/>
            <p:cNvSpPr/>
            <p:nvPr/>
          </p:nvSpPr>
          <p:spPr>
            <a:xfrm rot="2369078" flipH="1">
              <a:off x="7965039" y="-547264"/>
              <a:ext cx="579993" cy="526977"/>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0"/>
            <p:cNvSpPr/>
            <p:nvPr/>
          </p:nvSpPr>
          <p:spPr>
            <a:xfrm rot="-6079833" flipH="1">
              <a:off x="5043320" y="4521998"/>
              <a:ext cx="545969" cy="717493"/>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0"/>
            <p:cNvSpPr/>
            <p:nvPr/>
          </p:nvSpPr>
          <p:spPr>
            <a:xfrm rot="7480174">
              <a:off x="3781582" y="3924331"/>
              <a:ext cx="3690965" cy="3827687"/>
            </a:xfrm>
            <a:custGeom>
              <a:avLst/>
              <a:gdLst/>
              <a:ahLst/>
              <a:cxnLst/>
              <a:rect l="l" t="t" r="r" b="b"/>
              <a:pathLst>
                <a:path w="135413" h="140429" fill="none" extrusionOk="0">
                  <a:moveTo>
                    <a:pt x="40426" y="123224"/>
                  </a:moveTo>
                  <a:cubicBezTo>
                    <a:pt x="29909" y="117936"/>
                    <a:pt x="19089" y="112404"/>
                    <a:pt x="11429" y="103437"/>
                  </a:cubicBezTo>
                  <a:cubicBezTo>
                    <a:pt x="3800" y="94470"/>
                    <a:pt x="0" y="81127"/>
                    <a:pt x="5410" y="70670"/>
                  </a:cubicBezTo>
                  <a:cubicBezTo>
                    <a:pt x="11064" y="59819"/>
                    <a:pt x="24560" y="55078"/>
                    <a:pt x="30882" y="44591"/>
                  </a:cubicBezTo>
                  <a:cubicBezTo>
                    <a:pt x="34864" y="37965"/>
                    <a:pt x="35411" y="29424"/>
                    <a:pt x="32341" y="22341"/>
                  </a:cubicBezTo>
                  <a:cubicBezTo>
                    <a:pt x="30821" y="18907"/>
                    <a:pt x="28481" y="15806"/>
                    <a:pt x="27356" y="12250"/>
                  </a:cubicBezTo>
                  <a:cubicBezTo>
                    <a:pt x="26171" y="8663"/>
                    <a:pt x="26444" y="4195"/>
                    <a:pt x="29393" y="1824"/>
                  </a:cubicBezTo>
                  <a:cubicBezTo>
                    <a:pt x="31551" y="122"/>
                    <a:pt x="34651" y="1"/>
                    <a:pt x="37235" y="973"/>
                  </a:cubicBezTo>
                  <a:cubicBezTo>
                    <a:pt x="39818" y="1916"/>
                    <a:pt x="41885" y="3800"/>
                    <a:pt x="43739" y="5897"/>
                  </a:cubicBezTo>
                  <a:cubicBezTo>
                    <a:pt x="48025" y="10791"/>
                    <a:pt x="50913" y="16931"/>
                    <a:pt x="52007" y="23345"/>
                  </a:cubicBezTo>
                  <a:cubicBezTo>
                    <a:pt x="54469" y="37752"/>
                    <a:pt x="48147" y="53254"/>
                    <a:pt x="53618" y="66780"/>
                  </a:cubicBezTo>
                  <a:cubicBezTo>
                    <a:pt x="58694" y="79333"/>
                    <a:pt x="72433" y="86081"/>
                    <a:pt x="85594" y="89485"/>
                  </a:cubicBezTo>
                  <a:cubicBezTo>
                    <a:pt x="98756" y="92920"/>
                    <a:pt x="112707" y="94349"/>
                    <a:pt x="124349" y="101370"/>
                  </a:cubicBezTo>
                  <a:cubicBezTo>
                    <a:pt x="128787" y="104075"/>
                    <a:pt x="132981" y="107875"/>
                    <a:pt x="134136" y="112920"/>
                  </a:cubicBezTo>
                  <a:cubicBezTo>
                    <a:pt x="135413" y="118331"/>
                    <a:pt x="132768" y="124106"/>
                    <a:pt x="128695" y="127814"/>
                  </a:cubicBezTo>
                  <a:cubicBezTo>
                    <a:pt x="124592" y="131553"/>
                    <a:pt x="119182" y="133529"/>
                    <a:pt x="113771" y="134805"/>
                  </a:cubicBezTo>
                  <a:cubicBezTo>
                    <a:pt x="90458" y="140428"/>
                    <a:pt x="63132" y="133863"/>
                    <a:pt x="40426" y="12322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 name="Google Shape;451;p20"/>
          <p:cNvSpPr txBox="1">
            <a:spLocks noGrp="1"/>
          </p:cNvSpPr>
          <p:nvPr>
            <p:ph type="title"/>
          </p:nvPr>
        </p:nvSpPr>
        <p:spPr>
          <a:xfrm>
            <a:off x="713250" y="539500"/>
            <a:ext cx="77175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600"/>
              <a:buFont typeface="Caveat"/>
              <a:buNone/>
              <a:defRPr sz="3600" b="1"/>
            </a:lvl1pPr>
            <a:lvl2pPr lvl="1"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2pPr>
            <a:lvl3pPr lvl="2"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3pPr>
            <a:lvl4pPr lvl="3"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4pPr>
            <a:lvl5pPr lvl="4"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5pPr>
            <a:lvl6pPr lvl="5"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6pPr>
            <a:lvl7pPr lvl="6"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7pPr>
            <a:lvl8pPr lvl="7"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8pPr>
            <a:lvl9pPr lvl="8"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37">
    <p:spTree>
      <p:nvGrpSpPr>
        <p:cNvPr id="1" name="Shape 677"/>
        <p:cNvGrpSpPr/>
        <p:nvPr/>
      </p:nvGrpSpPr>
      <p:grpSpPr>
        <a:xfrm>
          <a:off x="0" y="0"/>
          <a:ext cx="0" cy="0"/>
          <a:chOff x="0" y="0"/>
          <a:chExt cx="0" cy="0"/>
        </a:xfrm>
      </p:grpSpPr>
      <p:grpSp>
        <p:nvGrpSpPr>
          <p:cNvPr id="678" name="Google Shape;678;p29"/>
          <p:cNvGrpSpPr/>
          <p:nvPr/>
        </p:nvGrpSpPr>
        <p:grpSpPr>
          <a:xfrm flipH="1">
            <a:off x="-1162050" y="-1465525"/>
            <a:ext cx="11636163" cy="8074555"/>
            <a:chOff x="-1466850" y="-1465525"/>
            <a:chExt cx="11636163" cy="8074555"/>
          </a:xfrm>
        </p:grpSpPr>
        <p:sp>
          <p:nvSpPr>
            <p:cNvPr id="679" name="Google Shape;679;p29"/>
            <p:cNvSpPr/>
            <p:nvPr/>
          </p:nvSpPr>
          <p:spPr>
            <a:xfrm>
              <a:off x="67501" y="-386032"/>
              <a:ext cx="9759057" cy="5988500"/>
            </a:xfrm>
            <a:custGeom>
              <a:avLst/>
              <a:gdLst/>
              <a:ahLst/>
              <a:cxnLst/>
              <a:rect l="l" t="t" r="r" b="b"/>
              <a:pathLst>
                <a:path w="358032" h="219701" fill="none" extrusionOk="0">
                  <a:moveTo>
                    <a:pt x="0" y="1"/>
                  </a:moveTo>
                  <a:cubicBezTo>
                    <a:pt x="3709" y="20943"/>
                    <a:pt x="24043" y="44044"/>
                    <a:pt x="42980" y="53679"/>
                  </a:cubicBezTo>
                  <a:cubicBezTo>
                    <a:pt x="61947" y="63315"/>
                    <a:pt x="83406" y="66628"/>
                    <a:pt x="104531" y="69120"/>
                  </a:cubicBezTo>
                  <a:cubicBezTo>
                    <a:pt x="125656" y="71643"/>
                    <a:pt x="147085" y="73497"/>
                    <a:pt x="167146" y="80580"/>
                  </a:cubicBezTo>
                  <a:cubicBezTo>
                    <a:pt x="188788" y="88209"/>
                    <a:pt x="210004" y="104835"/>
                    <a:pt x="211980" y="127723"/>
                  </a:cubicBezTo>
                  <a:cubicBezTo>
                    <a:pt x="212953" y="138574"/>
                    <a:pt x="209366" y="149638"/>
                    <a:pt x="211524" y="160307"/>
                  </a:cubicBezTo>
                  <a:cubicBezTo>
                    <a:pt x="215111" y="178241"/>
                    <a:pt x="233682" y="189548"/>
                    <a:pt x="251707" y="192648"/>
                  </a:cubicBezTo>
                  <a:cubicBezTo>
                    <a:pt x="269701" y="195748"/>
                    <a:pt x="288212" y="193013"/>
                    <a:pt x="306450" y="194533"/>
                  </a:cubicBezTo>
                  <a:cubicBezTo>
                    <a:pt x="324687" y="196052"/>
                    <a:pt x="344262" y="203347"/>
                    <a:pt x="352469" y="219700"/>
                  </a:cubicBezTo>
                  <a:cubicBezTo>
                    <a:pt x="357545" y="210673"/>
                    <a:pt x="358031" y="199183"/>
                    <a:pt x="353745" y="189760"/>
                  </a:cubicBezTo>
                  <a:cubicBezTo>
                    <a:pt x="349460" y="180338"/>
                    <a:pt x="340463" y="173195"/>
                    <a:pt x="330310" y="171098"/>
                  </a:cubicBezTo>
                  <a:cubicBezTo>
                    <a:pt x="311891" y="167389"/>
                    <a:pt x="292437" y="179548"/>
                    <a:pt x="274534" y="173803"/>
                  </a:cubicBezTo>
                  <a:cubicBezTo>
                    <a:pt x="261008" y="169487"/>
                    <a:pt x="252102" y="154958"/>
                    <a:pt x="252558" y="140793"/>
                  </a:cubicBezTo>
                  <a:cubicBezTo>
                    <a:pt x="252953" y="128574"/>
                    <a:pt x="259184" y="117267"/>
                    <a:pt x="260461" y="105139"/>
                  </a:cubicBezTo>
                  <a:cubicBezTo>
                    <a:pt x="262285" y="87753"/>
                    <a:pt x="253257" y="70154"/>
                    <a:pt x="239336" y="59515"/>
                  </a:cubicBezTo>
                  <a:cubicBezTo>
                    <a:pt x="225445" y="48877"/>
                    <a:pt x="207360" y="44622"/>
                    <a:pt x="189821" y="45382"/>
                  </a:cubicBezTo>
                  <a:cubicBezTo>
                    <a:pt x="175809" y="45989"/>
                    <a:pt x="162070" y="49546"/>
                    <a:pt x="148149" y="51461"/>
                  </a:cubicBezTo>
                  <a:cubicBezTo>
                    <a:pt x="134258" y="53345"/>
                    <a:pt x="119516" y="53467"/>
                    <a:pt x="106780" y="47479"/>
                  </a:cubicBezTo>
                  <a:cubicBezTo>
                    <a:pt x="87023" y="38208"/>
                    <a:pt x="74591" y="15472"/>
                    <a:pt x="53284" y="10943"/>
                  </a:cubicBezTo>
                  <a:cubicBezTo>
                    <a:pt x="44013" y="8968"/>
                    <a:pt x="34439" y="10852"/>
                    <a:pt x="24925" y="10791"/>
                  </a:cubicBezTo>
                  <a:cubicBezTo>
                    <a:pt x="15441" y="10761"/>
                    <a:pt x="4985" y="8056"/>
                    <a:pt x="0" y="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9"/>
            <p:cNvSpPr/>
            <p:nvPr/>
          </p:nvSpPr>
          <p:spPr>
            <a:xfrm>
              <a:off x="-973916" y="-147429"/>
              <a:ext cx="6715130" cy="6387005"/>
            </a:xfrm>
            <a:custGeom>
              <a:avLst/>
              <a:gdLst/>
              <a:ahLst/>
              <a:cxnLst/>
              <a:rect l="l" t="t" r="r" b="b"/>
              <a:pathLst>
                <a:path w="246359" h="234321" fill="none" extrusionOk="0">
                  <a:moveTo>
                    <a:pt x="1" y="1"/>
                  </a:moveTo>
                  <a:cubicBezTo>
                    <a:pt x="426" y="19028"/>
                    <a:pt x="27783" y="51552"/>
                    <a:pt x="43224" y="62707"/>
                  </a:cubicBezTo>
                  <a:cubicBezTo>
                    <a:pt x="58695" y="73832"/>
                    <a:pt x="77206" y="79789"/>
                    <a:pt x="95413" y="85382"/>
                  </a:cubicBezTo>
                  <a:cubicBezTo>
                    <a:pt x="113590" y="90975"/>
                    <a:pt x="132192" y="96385"/>
                    <a:pt x="148210" y="106689"/>
                  </a:cubicBezTo>
                  <a:cubicBezTo>
                    <a:pt x="156964" y="112312"/>
                    <a:pt x="165597" y="121006"/>
                    <a:pt x="164533" y="131340"/>
                  </a:cubicBezTo>
                  <a:cubicBezTo>
                    <a:pt x="163803" y="138605"/>
                    <a:pt x="158363" y="144532"/>
                    <a:pt x="152466" y="148878"/>
                  </a:cubicBezTo>
                  <a:cubicBezTo>
                    <a:pt x="146599" y="153195"/>
                    <a:pt x="139943" y="156508"/>
                    <a:pt x="134684" y="161584"/>
                  </a:cubicBezTo>
                  <a:cubicBezTo>
                    <a:pt x="124562" y="171523"/>
                    <a:pt x="121462" y="187967"/>
                    <a:pt x="127328" y="200855"/>
                  </a:cubicBezTo>
                  <a:cubicBezTo>
                    <a:pt x="133286" y="213955"/>
                    <a:pt x="146964" y="222162"/>
                    <a:pt x="160977" y="225506"/>
                  </a:cubicBezTo>
                  <a:cubicBezTo>
                    <a:pt x="174989" y="228849"/>
                    <a:pt x="189609" y="228089"/>
                    <a:pt x="203986" y="227968"/>
                  </a:cubicBezTo>
                  <a:cubicBezTo>
                    <a:pt x="218394" y="227846"/>
                    <a:pt x="233227" y="228515"/>
                    <a:pt x="246358" y="234320"/>
                  </a:cubicBezTo>
                  <a:cubicBezTo>
                    <a:pt x="231008" y="225171"/>
                    <a:pt x="215658" y="215992"/>
                    <a:pt x="200278" y="206812"/>
                  </a:cubicBezTo>
                  <a:cubicBezTo>
                    <a:pt x="189123" y="200156"/>
                    <a:pt x="176661" y="191341"/>
                    <a:pt x="176357" y="178392"/>
                  </a:cubicBezTo>
                  <a:cubicBezTo>
                    <a:pt x="176174" y="170976"/>
                    <a:pt x="180308" y="164107"/>
                    <a:pt x="185202" y="158483"/>
                  </a:cubicBezTo>
                  <a:cubicBezTo>
                    <a:pt x="190065" y="152891"/>
                    <a:pt x="195871" y="148058"/>
                    <a:pt x="200187" y="142039"/>
                  </a:cubicBezTo>
                  <a:cubicBezTo>
                    <a:pt x="210461" y="127753"/>
                    <a:pt x="210795" y="107115"/>
                    <a:pt x="201068" y="92495"/>
                  </a:cubicBezTo>
                  <a:cubicBezTo>
                    <a:pt x="190460" y="76598"/>
                    <a:pt x="170673" y="69394"/>
                    <a:pt x="151675" y="67266"/>
                  </a:cubicBezTo>
                  <a:cubicBezTo>
                    <a:pt x="132709" y="65139"/>
                    <a:pt x="113438" y="67114"/>
                    <a:pt x="94501" y="64743"/>
                  </a:cubicBezTo>
                  <a:cubicBezTo>
                    <a:pt x="55199" y="59819"/>
                    <a:pt x="18877" y="34925"/>
                    <a:pt x="1" y="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9"/>
            <p:cNvSpPr/>
            <p:nvPr/>
          </p:nvSpPr>
          <p:spPr>
            <a:xfrm>
              <a:off x="-1466850" y="1144991"/>
              <a:ext cx="4237860" cy="5464038"/>
            </a:xfrm>
            <a:custGeom>
              <a:avLst/>
              <a:gdLst/>
              <a:ahLst/>
              <a:cxnLst/>
              <a:rect l="l" t="t" r="r" b="b"/>
              <a:pathLst>
                <a:path w="155475" h="200460" fill="none" extrusionOk="0">
                  <a:moveTo>
                    <a:pt x="66537" y="34014"/>
                  </a:moveTo>
                  <a:cubicBezTo>
                    <a:pt x="85868" y="39150"/>
                    <a:pt x="106173" y="41005"/>
                    <a:pt x="124775" y="48451"/>
                  </a:cubicBezTo>
                  <a:cubicBezTo>
                    <a:pt x="133377" y="51856"/>
                    <a:pt x="141675" y="56628"/>
                    <a:pt x="147359" y="63953"/>
                  </a:cubicBezTo>
                  <a:cubicBezTo>
                    <a:pt x="153012" y="71248"/>
                    <a:pt x="155474" y="81491"/>
                    <a:pt x="151827" y="89972"/>
                  </a:cubicBezTo>
                  <a:cubicBezTo>
                    <a:pt x="147997" y="98908"/>
                    <a:pt x="138696" y="103893"/>
                    <a:pt x="130246" y="108696"/>
                  </a:cubicBezTo>
                  <a:cubicBezTo>
                    <a:pt x="121826" y="113528"/>
                    <a:pt x="112920" y="119881"/>
                    <a:pt x="111127" y="129425"/>
                  </a:cubicBezTo>
                  <a:cubicBezTo>
                    <a:pt x="109729" y="136903"/>
                    <a:pt x="113194" y="144410"/>
                    <a:pt x="117571" y="150641"/>
                  </a:cubicBezTo>
                  <a:cubicBezTo>
                    <a:pt x="121887" y="156873"/>
                    <a:pt x="127298" y="162465"/>
                    <a:pt x="130580" y="169304"/>
                  </a:cubicBezTo>
                  <a:cubicBezTo>
                    <a:pt x="133894" y="176143"/>
                    <a:pt x="134684" y="184928"/>
                    <a:pt x="130033" y="190916"/>
                  </a:cubicBezTo>
                  <a:cubicBezTo>
                    <a:pt x="126325" y="195627"/>
                    <a:pt x="120094" y="197572"/>
                    <a:pt x="114227" y="198484"/>
                  </a:cubicBezTo>
                  <a:cubicBezTo>
                    <a:pt x="101613" y="200460"/>
                    <a:pt x="88178" y="198940"/>
                    <a:pt x="77175" y="192466"/>
                  </a:cubicBezTo>
                  <a:cubicBezTo>
                    <a:pt x="66141" y="186022"/>
                    <a:pt x="57995" y="174228"/>
                    <a:pt x="57570" y="161462"/>
                  </a:cubicBezTo>
                  <a:cubicBezTo>
                    <a:pt x="57114" y="147541"/>
                    <a:pt x="65534" y="134684"/>
                    <a:pt x="75807" y="125231"/>
                  </a:cubicBezTo>
                  <a:cubicBezTo>
                    <a:pt x="86051" y="115778"/>
                    <a:pt x="98270" y="108665"/>
                    <a:pt x="108756" y="99425"/>
                  </a:cubicBezTo>
                  <a:cubicBezTo>
                    <a:pt x="114258" y="94562"/>
                    <a:pt x="119699" y="87905"/>
                    <a:pt x="118331" y="80701"/>
                  </a:cubicBezTo>
                  <a:cubicBezTo>
                    <a:pt x="117328" y="75352"/>
                    <a:pt x="112617" y="71248"/>
                    <a:pt x="107480" y="69364"/>
                  </a:cubicBezTo>
                  <a:cubicBezTo>
                    <a:pt x="102373" y="67510"/>
                    <a:pt x="96750" y="67479"/>
                    <a:pt x="91309" y="67479"/>
                  </a:cubicBezTo>
                  <a:cubicBezTo>
                    <a:pt x="73254" y="67479"/>
                    <a:pt x="54804" y="67479"/>
                    <a:pt x="37722" y="61552"/>
                  </a:cubicBezTo>
                  <a:cubicBezTo>
                    <a:pt x="20670" y="55625"/>
                    <a:pt x="5016" y="42433"/>
                    <a:pt x="1216" y="24804"/>
                  </a:cubicBezTo>
                  <a:cubicBezTo>
                    <a:pt x="0" y="19150"/>
                    <a:pt x="122" y="12980"/>
                    <a:pt x="2918" y="7934"/>
                  </a:cubicBezTo>
                  <a:cubicBezTo>
                    <a:pt x="5320" y="3709"/>
                    <a:pt x="10457" y="1"/>
                    <a:pt x="15533" y="609"/>
                  </a:cubicBezTo>
                  <a:cubicBezTo>
                    <a:pt x="17569" y="822"/>
                    <a:pt x="18268" y="2554"/>
                    <a:pt x="19211" y="4074"/>
                  </a:cubicBezTo>
                  <a:cubicBezTo>
                    <a:pt x="20578" y="6262"/>
                    <a:pt x="22159" y="8360"/>
                    <a:pt x="23861" y="10305"/>
                  </a:cubicBezTo>
                  <a:cubicBezTo>
                    <a:pt x="27265" y="14256"/>
                    <a:pt x="31278" y="17630"/>
                    <a:pt x="35594" y="20579"/>
                  </a:cubicBezTo>
                  <a:cubicBezTo>
                    <a:pt x="40001" y="23588"/>
                    <a:pt x="44713" y="26111"/>
                    <a:pt x="49606" y="28178"/>
                  </a:cubicBezTo>
                  <a:cubicBezTo>
                    <a:pt x="54530" y="30305"/>
                    <a:pt x="59606" y="32068"/>
                    <a:pt x="64774" y="33497"/>
                  </a:cubicBezTo>
                  <a:cubicBezTo>
                    <a:pt x="65230" y="33679"/>
                    <a:pt x="65868" y="33862"/>
                    <a:pt x="66537" y="340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9"/>
            <p:cNvSpPr/>
            <p:nvPr/>
          </p:nvSpPr>
          <p:spPr>
            <a:xfrm>
              <a:off x="2183424" y="-1465525"/>
              <a:ext cx="5077990" cy="2434177"/>
            </a:xfrm>
            <a:custGeom>
              <a:avLst/>
              <a:gdLst/>
              <a:ahLst/>
              <a:cxnLst/>
              <a:rect l="l" t="t" r="r" b="b"/>
              <a:pathLst>
                <a:path w="186297" h="89303" fill="none" extrusionOk="0">
                  <a:moveTo>
                    <a:pt x="5928" y="46658"/>
                  </a:moveTo>
                  <a:cubicBezTo>
                    <a:pt x="1" y="54713"/>
                    <a:pt x="23862" y="71916"/>
                    <a:pt x="37388" y="79151"/>
                  </a:cubicBezTo>
                  <a:cubicBezTo>
                    <a:pt x="50883" y="86385"/>
                    <a:pt x="66659" y="89303"/>
                    <a:pt x="81857" y="87388"/>
                  </a:cubicBezTo>
                  <a:cubicBezTo>
                    <a:pt x="105717" y="84379"/>
                    <a:pt x="126447" y="70184"/>
                    <a:pt x="148727" y="61065"/>
                  </a:cubicBezTo>
                  <a:cubicBezTo>
                    <a:pt x="156144" y="58026"/>
                    <a:pt x="163834" y="55503"/>
                    <a:pt x="170582" y="51217"/>
                  </a:cubicBezTo>
                  <a:cubicBezTo>
                    <a:pt x="177360" y="46901"/>
                    <a:pt x="183226" y="40457"/>
                    <a:pt x="184624" y="32554"/>
                  </a:cubicBezTo>
                  <a:cubicBezTo>
                    <a:pt x="186296" y="23132"/>
                    <a:pt x="181099" y="13405"/>
                    <a:pt x="173317" y="7812"/>
                  </a:cubicBezTo>
                  <a:cubicBezTo>
                    <a:pt x="165566" y="2250"/>
                    <a:pt x="155718" y="274"/>
                    <a:pt x="146143" y="152"/>
                  </a:cubicBezTo>
                  <a:cubicBezTo>
                    <a:pt x="132040" y="0"/>
                    <a:pt x="116568" y="4590"/>
                    <a:pt x="109213" y="16596"/>
                  </a:cubicBezTo>
                  <a:cubicBezTo>
                    <a:pt x="104623" y="24135"/>
                    <a:pt x="103802" y="33344"/>
                    <a:pt x="100155" y="41369"/>
                  </a:cubicBezTo>
                  <a:cubicBezTo>
                    <a:pt x="96203" y="50032"/>
                    <a:pt x="88756" y="57023"/>
                    <a:pt x="79911" y="60457"/>
                  </a:cubicBezTo>
                  <a:cubicBezTo>
                    <a:pt x="71066" y="63862"/>
                    <a:pt x="60853" y="63710"/>
                    <a:pt x="52099" y="59941"/>
                  </a:cubicBezTo>
                  <a:cubicBezTo>
                    <a:pt x="46871" y="57722"/>
                    <a:pt x="42221" y="54287"/>
                    <a:pt x="37357" y="51247"/>
                  </a:cubicBezTo>
                  <a:cubicBezTo>
                    <a:pt x="32524" y="48208"/>
                    <a:pt x="25594" y="40852"/>
                    <a:pt x="19880" y="40275"/>
                  </a:cubicBezTo>
                  <a:cubicBezTo>
                    <a:pt x="14196" y="39697"/>
                    <a:pt x="9120" y="41886"/>
                    <a:pt x="5928" y="466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9"/>
            <p:cNvSpPr/>
            <p:nvPr/>
          </p:nvSpPr>
          <p:spPr>
            <a:xfrm>
              <a:off x="7044132" y="-680130"/>
              <a:ext cx="3125181" cy="4788788"/>
            </a:xfrm>
            <a:custGeom>
              <a:avLst/>
              <a:gdLst/>
              <a:ahLst/>
              <a:cxnLst/>
              <a:rect l="l" t="t" r="r" b="b"/>
              <a:pathLst>
                <a:path w="114654" h="175687" fill="none" extrusionOk="0">
                  <a:moveTo>
                    <a:pt x="70458" y="3314"/>
                  </a:moveTo>
                  <a:cubicBezTo>
                    <a:pt x="53588" y="0"/>
                    <a:pt x="45533" y="4499"/>
                    <a:pt x="33831" y="8633"/>
                  </a:cubicBezTo>
                  <a:cubicBezTo>
                    <a:pt x="22189" y="12767"/>
                    <a:pt x="11338" y="20457"/>
                    <a:pt x="5684" y="31460"/>
                  </a:cubicBezTo>
                  <a:cubicBezTo>
                    <a:pt x="1" y="42493"/>
                    <a:pt x="365" y="56962"/>
                    <a:pt x="8420" y="66384"/>
                  </a:cubicBezTo>
                  <a:cubicBezTo>
                    <a:pt x="14834" y="73892"/>
                    <a:pt x="25290" y="77692"/>
                    <a:pt x="30031" y="86354"/>
                  </a:cubicBezTo>
                  <a:cubicBezTo>
                    <a:pt x="34348" y="94196"/>
                    <a:pt x="32615" y="104136"/>
                    <a:pt x="28816" y="112251"/>
                  </a:cubicBezTo>
                  <a:cubicBezTo>
                    <a:pt x="25016" y="120397"/>
                    <a:pt x="19332" y="127540"/>
                    <a:pt x="15381" y="135595"/>
                  </a:cubicBezTo>
                  <a:cubicBezTo>
                    <a:pt x="11429" y="143620"/>
                    <a:pt x="9362" y="153407"/>
                    <a:pt x="13223" y="161492"/>
                  </a:cubicBezTo>
                  <a:cubicBezTo>
                    <a:pt x="16019" y="167419"/>
                    <a:pt x="21703" y="171644"/>
                    <a:pt x="27904" y="173650"/>
                  </a:cubicBezTo>
                  <a:cubicBezTo>
                    <a:pt x="34135" y="175657"/>
                    <a:pt x="40883" y="175687"/>
                    <a:pt x="47327" y="174805"/>
                  </a:cubicBezTo>
                  <a:cubicBezTo>
                    <a:pt x="71187" y="171492"/>
                    <a:pt x="92707" y="155443"/>
                    <a:pt x="103559" y="133984"/>
                  </a:cubicBezTo>
                  <a:cubicBezTo>
                    <a:pt x="114440" y="112495"/>
                    <a:pt x="114653" y="86111"/>
                    <a:pt x="105048" y="64044"/>
                  </a:cubicBezTo>
                  <a:cubicBezTo>
                    <a:pt x="95504" y="41977"/>
                    <a:pt x="92920" y="12007"/>
                    <a:pt x="70458" y="33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9"/>
            <p:cNvSpPr/>
            <p:nvPr/>
          </p:nvSpPr>
          <p:spPr>
            <a:xfrm>
              <a:off x="4124578" y="2380255"/>
              <a:ext cx="3691020" cy="3827743"/>
            </a:xfrm>
            <a:custGeom>
              <a:avLst/>
              <a:gdLst/>
              <a:ahLst/>
              <a:cxnLst/>
              <a:rect l="l" t="t" r="r" b="b"/>
              <a:pathLst>
                <a:path w="135413" h="140429" fill="none" extrusionOk="0">
                  <a:moveTo>
                    <a:pt x="40426" y="123224"/>
                  </a:moveTo>
                  <a:cubicBezTo>
                    <a:pt x="29909" y="117936"/>
                    <a:pt x="19089" y="112404"/>
                    <a:pt x="11429" y="103437"/>
                  </a:cubicBezTo>
                  <a:cubicBezTo>
                    <a:pt x="3800" y="94470"/>
                    <a:pt x="0" y="81127"/>
                    <a:pt x="5410" y="70670"/>
                  </a:cubicBezTo>
                  <a:cubicBezTo>
                    <a:pt x="11064" y="59819"/>
                    <a:pt x="24560" y="55078"/>
                    <a:pt x="30882" y="44591"/>
                  </a:cubicBezTo>
                  <a:cubicBezTo>
                    <a:pt x="34864" y="37965"/>
                    <a:pt x="35411" y="29424"/>
                    <a:pt x="32341" y="22341"/>
                  </a:cubicBezTo>
                  <a:cubicBezTo>
                    <a:pt x="30821" y="18907"/>
                    <a:pt x="28481" y="15806"/>
                    <a:pt x="27356" y="12250"/>
                  </a:cubicBezTo>
                  <a:cubicBezTo>
                    <a:pt x="26171" y="8663"/>
                    <a:pt x="26444" y="4195"/>
                    <a:pt x="29393" y="1824"/>
                  </a:cubicBezTo>
                  <a:cubicBezTo>
                    <a:pt x="31551" y="122"/>
                    <a:pt x="34651" y="1"/>
                    <a:pt x="37235" y="973"/>
                  </a:cubicBezTo>
                  <a:cubicBezTo>
                    <a:pt x="39818" y="1916"/>
                    <a:pt x="41885" y="3800"/>
                    <a:pt x="43739" y="5897"/>
                  </a:cubicBezTo>
                  <a:cubicBezTo>
                    <a:pt x="48025" y="10791"/>
                    <a:pt x="50913" y="16931"/>
                    <a:pt x="52007" y="23345"/>
                  </a:cubicBezTo>
                  <a:cubicBezTo>
                    <a:pt x="54469" y="37752"/>
                    <a:pt x="48147" y="53254"/>
                    <a:pt x="53618" y="66780"/>
                  </a:cubicBezTo>
                  <a:cubicBezTo>
                    <a:pt x="58694" y="79333"/>
                    <a:pt x="72433" y="86081"/>
                    <a:pt x="85594" y="89485"/>
                  </a:cubicBezTo>
                  <a:cubicBezTo>
                    <a:pt x="98756" y="92920"/>
                    <a:pt x="112707" y="94349"/>
                    <a:pt x="124349" y="101370"/>
                  </a:cubicBezTo>
                  <a:cubicBezTo>
                    <a:pt x="128787" y="104075"/>
                    <a:pt x="132981" y="107875"/>
                    <a:pt x="134136" y="112920"/>
                  </a:cubicBezTo>
                  <a:cubicBezTo>
                    <a:pt x="135413" y="118331"/>
                    <a:pt x="132768" y="124106"/>
                    <a:pt x="128695" y="127814"/>
                  </a:cubicBezTo>
                  <a:cubicBezTo>
                    <a:pt x="124592" y="131553"/>
                    <a:pt x="119182" y="133529"/>
                    <a:pt x="113771" y="134805"/>
                  </a:cubicBezTo>
                  <a:cubicBezTo>
                    <a:pt x="90458" y="140428"/>
                    <a:pt x="63132" y="133863"/>
                    <a:pt x="40426" y="12322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9"/>
            <p:cNvSpPr/>
            <p:nvPr/>
          </p:nvSpPr>
          <p:spPr>
            <a:xfrm>
              <a:off x="6022612" y="-8230"/>
              <a:ext cx="1705093" cy="2340547"/>
            </a:xfrm>
            <a:custGeom>
              <a:avLst/>
              <a:gdLst/>
              <a:ahLst/>
              <a:cxnLst/>
              <a:rect l="l" t="t" r="r" b="b"/>
              <a:pathLst>
                <a:path w="62555" h="85868" fill="none" extrusionOk="0">
                  <a:moveTo>
                    <a:pt x="29606" y="2067"/>
                  </a:moveTo>
                  <a:cubicBezTo>
                    <a:pt x="19940" y="6171"/>
                    <a:pt x="12250" y="11611"/>
                    <a:pt x="4834" y="19028"/>
                  </a:cubicBezTo>
                  <a:cubicBezTo>
                    <a:pt x="2432" y="21429"/>
                    <a:pt x="1" y="24712"/>
                    <a:pt x="1064" y="27964"/>
                  </a:cubicBezTo>
                  <a:cubicBezTo>
                    <a:pt x="1764" y="29970"/>
                    <a:pt x="3678" y="31369"/>
                    <a:pt x="5745" y="32007"/>
                  </a:cubicBezTo>
                  <a:cubicBezTo>
                    <a:pt x="7752" y="32706"/>
                    <a:pt x="9970" y="32767"/>
                    <a:pt x="12037" y="33131"/>
                  </a:cubicBezTo>
                  <a:cubicBezTo>
                    <a:pt x="21278" y="34530"/>
                    <a:pt x="29515" y="40366"/>
                    <a:pt x="34956" y="47965"/>
                  </a:cubicBezTo>
                  <a:cubicBezTo>
                    <a:pt x="40427" y="55563"/>
                    <a:pt x="43284" y="64804"/>
                    <a:pt x="44409" y="74074"/>
                  </a:cubicBezTo>
                  <a:cubicBezTo>
                    <a:pt x="44804" y="77144"/>
                    <a:pt x="45108" y="80457"/>
                    <a:pt x="47144" y="82767"/>
                  </a:cubicBezTo>
                  <a:cubicBezTo>
                    <a:pt x="49789" y="85716"/>
                    <a:pt x="54713" y="85868"/>
                    <a:pt x="57904" y="83527"/>
                  </a:cubicBezTo>
                  <a:cubicBezTo>
                    <a:pt x="61096" y="81217"/>
                    <a:pt x="62555" y="76992"/>
                    <a:pt x="62160" y="73102"/>
                  </a:cubicBezTo>
                  <a:cubicBezTo>
                    <a:pt x="61795" y="69181"/>
                    <a:pt x="59819" y="65564"/>
                    <a:pt x="57236" y="62554"/>
                  </a:cubicBezTo>
                  <a:cubicBezTo>
                    <a:pt x="54682" y="59576"/>
                    <a:pt x="51552" y="57083"/>
                    <a:pt x="48512" y="54591"/>
                  </a:cubicBezTo>
                  <a:cubicBezTo>
                    <a:pt x="43953" y="50822"/>
                    <a:pt x="39485" y="46840"/>
                    <a:pt x="36141" y="41977"/>
                  </a:cubicBezTo>
                  <a:cubicBezTo>
                    <a:pt x="32798" y="37113"/>
                    <a:pt x="30639" y="31217"/>
                    <a:pt x="31187" y="25320"/>
                  </a:cubicBezTo>
                  <a:cubicBezTo>
                    <a:pt x="31643" y="20760"/>
                    <a:pt x="33679" y="16505"/>
                    <a:pt x="36141" y="12675"/>
                  </a:cubicBezTo>
                  <a:cubicBezTo>
                    <a:pt x="37235" y="10943"/>
                    <a:pt x="38482" y="9210"/>
                    <a:pt x="39029" y="7204"/>
                  </a:cubicBezTo>
                  <a:cubicBezTo>
                    <a:pt x="39545" y="5198"/>
                    <a:pt x="39241" y="2827"/>
                    <a:pt x="37661" y="1520"/>
                  </a:cubicBezTo>
                  <a:cubicBezTo>
                    <a:pt x="36415" y="487"/>
                    <a:pt x="36323" y="0"/>
                    <a:pt x="34773" y="213"/>
                  </a:cubicBezTo>
                  <a:cubicBezTo>
                    <a:pt x="34013" y="335"/>
                    <a:pt x="33284" y="517"/>
                    <a:pt x="32646" y="851"/>
                  </a:cubicBezTo>
                  <a:cubicBezTo>
                    <a:pt x="31946" y="1125"/>
                    <a:pt x="31946" y="1155"/>
                    <a:pt x="29606" y="20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9"/>
            <p:cNvSpPr/>
            <p:nvPr/>
          </p:nvSpPr>
          <p:spPr>
            <a:xfrm>
              <a:off x="60877" y="3144936"/>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9"/>
            <p:cNvSpPr/>
            <p:nvPr/>
          </p:nvSpPr>
          <p:spPr>
            <a:xfrm>
              <a:off x="1804831" y="4332991"/>
              <a:ext cx="787933" cy="1546018"/>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9"/>
            <p:cNvSpPr/>
            <p:nvPr/>
          </p:nvSpPr>
          <p:spPr>
            <a:xfrm>
              <a:off x="2596006" y="2685146"/>
              <a:ext cx="671134" cy="1190580"/>
            </a:xfrm>
            <a:custGeom>
              <a:avLst/>
              <a:gdLst/>
              <a:ahLst/>
              <a:cxnLst/>
              <a:rect l="l" t="t" r="r" b="b"/>
              <a:pathLst>
                <a:path w="24622" h="43679" fill="none" extrusionOk="0">
                  <a:moveTo>
                    <a:pt x="19789" y="12523"/>
                  </a:moveTo>
                  <a:cubicBezTo>
                    <a:pt x="24287" y="18754"/>
                    <a:pt x="24621" y="22068"/>
                    <a:pt x="24348" y="26748"/>
                  </a:cubicBezTo>
                  <a:cubicBezTo>
                    <a:pt x="23922" y="33709"/>
                    <a:pt x="18998" y="40122"/>
                    <a:pt x="12524" y="42736"/>
                  </a:cubicBezTo>
                  <a:cubicBezTo>
                    <a:pt x="10518" y="43588"/>
                    <a:pt x="7570" y="43679"/>
                    <a:pt x="6810" y="41642"/>
                  </a:cubicBezTo>
                  <a:cubicBezTo>
                    <a:pt x="6232" y="40153"/>
                    <a:pt x="7266" y="38603"/>
                    <a:pt x="8056" y="37265"/>
                  </a:cubicBezTo>
                  <a:cubicBezTo>
                    <a:pt x="13892" y="27812"/>
                    <a:pt x="11764" y="14256"/>
                    <a:pt x="3314" y="7052"/>
                  </a:cubicBezTo>
                  <a:cubicBezTo>
                    <a:pt x="1825" y="5806"/>
                    <a:pt x="1" y="4256"/>
                    <a:pt x="366" y="2341"/>
                  </a:cubicBezTo>
                  <a:cubicBezTo>
                    <a:pt x="670" y="943"/>
                    <a:pt x="2159" y="61"/>
                    <a:pt x="3618" y="31"/>
                  </a:cubicBezTo>
                  <a:cubicBezTo>
                    <a:pt x="5047" y="0"/>
                    <a:pt x="6384" y="639"/>
                    <a:pt x="7630" y="1338"/>
                  </a:cubicBezTo>
                  <a:cubicBezTo>
                    <a:pt x="12494" y="4013"/>
                    <a:pt x="16719" y="7903"/>
                    <a:pt x="19789" y="125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9"/>
            <p:cNvSpPr/>
            <p:nvPr/>
          </p:nvSpPr>
          <p:spPr>
            <a:xfrm>
              <a:off x="43461" y="344687"/>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9"/>
            <p:cNvSpPr/>
            <p:nvPr/>
          </p:nvSpPr>
          <p:spPr>
            <a:xfrm>
              <a:off x="4446832" y="1903894"/>
              <a:ext cx="402702" cy="337230"/>
            </a:xfrm>
            <a:custGeom>
              <a:avLst/>
              <a:gdLst/>
              <a:ahLst/>
              <a:cxnLst/>
              <a:rect l="l" t="t" r="r" b="b"/>
              <a:pathLst>
                <a:path w="14774" h="12372" fill="none" extrusionOk="0">
                  <a:moveTo>
                    <a:pt x="9819" y="11976"/>
                  </a:moveTo>
                  <a:cubicBezTo>
                    <a:pt x="7478" y="12371"/>
                    <a:pt x="5047" y="11459"/>
                    <a:pt x="3101" y="10092"/>
                  </a:cubicBezTo>
                  <a:cubicBezTo>
                    <a:pt x="1673" y="9058"/>
                    <a:pt x="335" y="7599"/>
                    <a:pt x="183" y="5836"/>
                  </a:cubicBezTo>
                  <a:cubicBezTo>
                    <a:pt x="1" y="3557"/>
                    <a:pt x="1916" y="1520"/>
                    <a:pt x="4104" y="760"/>
                  </a:cubicBezTo>
                  <a:cubicBezTo>
                    <a:pt x="6323" y="0"/>
                    <a:pt x="8907" y="304"/>
                    <a:pt x="10943" y="1581"/>
                  </a:cubicBezTo>
                  <a:cubicBezTo>
                    <a:pt x="12524" y="2584"/>
                    <a:pt x="13709" y="4195"/>
                    <a:pt x="14226" y="6019"/>
                  </a:cubicBezTo>
                  <a:cubicBezTo>
                    <a:pt x="14773" y="7782"/>
                    <a:pt x="14013" y="9514"/>
                    <a:pt x="12615" y="10700"/>
                  </a:cubicBezTo>
                  <a:cubicBezTo>
                    <a:pt x="11795" y="11338"/>
                    <a:pt x="10852" y="11794"/>
                    <a:pt x="9819" y="1197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9"/>
            <p:cNvSpPr/>
            <p:nvPr/>
          </p:nvSpPr>
          <p:spPr>
            <a:xfrm>
              <a:off x="5613356" y="495470"/>
              <a:ext cx="265134" cy="268459"/>
            </a:xfrm>
            <a:custGeom>
              <a:avLst/>
              <a:gdLst/>
              <a:ahLst/>
              <a:cxnLst/>
              <a:rect l="l" t="t" r="r" b="b"/>
              <a:pathLst>
                <a:path w="9727" h="9849" fill="none" extrusionOk="0">
                  <a:moveTo>
                    <a:pt x="8724" y="6901"/>
                  </a:moveTo>
                  <a:cubicBezTo>
                    <a:pt x="7569" y="9089"/>
                    <a:pt x="4316" y="9849"/>
                    <a:pt x="2280" y="8420"/>
                  </a:cubicBezTo>
                  <a:cubicBezTo>
                    <a:pt x="274" y="6931"/>
                    <a:pt x="0" y="3618"/>
                    <a:pt x="1763" y="1794"/>
                  </a:cubicBezTo>
                  <a:cubicBezTo>
                    <a:pt x="3496" y="1"/>
                    <a:pt x="6961" y="62"/>
                    <a:pt x="8359" y="2128"/>
                  </a:cubicBezTo>
                  <a:cubicBezTo>
                    <a:pt x="9727" y="4226"/>
                    <a:pt x="9088" y="6019"/>
                    <a:pt x="8724" y="690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9"/>
            <p:cNvSpPr/>
            <p:nvPr/>
          </p:nvSpPr>
          <p:spPr>
            <a:xfrm>
              <a:off x="7828711" y="4972564"/>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9"/>
            <p:cNvSpPr/>
            <p:nvPr/>
          </p:nvSpPr>
          <p:spPr>
            <a:xfrm>
              <a:off x="1631670" y="1338867"/>
              <a:ext cx="223730" cy="227873"/>
            </a:xfrm>
            <a:custGeom>
              <a:avLst/>
              <a:gdLst/>
              <a:ahLst/>
              <a:cxnLst/>
              <a:rect l="l" t="t" r="r" b="b"/>
              <a:pathLst>
                <a:path w="8208" h="8360" fill="none" extrusionOk="0">
                  <a:moveTo>
                    <a:pt x="7721" y="5502"/>
                  </a:moveTo>
                  <a:cubicBezTo>
                    <a:pt x="6991" y="7356"/>
                    <a:pt x="4590" y="8359"/>
                    <a:pt x="2766" y="7599"/>
                  </a:cubicBezTo>
                  <a:cubicBezTo>
                    <a:pt x="943" y="6840"/>
                    <a:pt x="0" y="4408"/>
                    <a:pt x="851" y="2615"/>
                  </a:cubicBezTo>
                  <a:cubicBezTo>
                    <a:pt x="1672" y="821"/>
                    <a:pt x="4195" y="0"/>
                    <a:pt x="5928" y="973"/>
                  </a:cubicBezTo>
                  <a:cubicBezTo>
                    <a:pt x="7690" y="1976"/>
                    <a:pt x="8207" y="3922"/>
                    <a:pt x="7721" y="5502"/>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9"/>
            <p:cNvSpPr/>
            <p:nvPr/>
          </p:nvSpPr>
          <p:spPr>
            <a:xfrm>
              <a:off x="7016794" y="2583234"/>
              <a:ext cx="1710899" cy="1760616"/>
            </a:xfrm>
            <a:custGeom>
              <a:avLst/>
              <a:gdLst/>
              <a:ahLst/>
              <a:cxnLst/>
              <a:rect l="l" t="t" r="r" b="b"/>
              <a:pathLst>
                <a:path w="62768" h="64592" fill="none" extrusionOk="0">
                  <a:moveTo>
                    <a:pt x="13192" y="305"/>
                  </a:moveTo>
                  <a:cubicBezTo>
                    <a:pt x="6080" y="12311"/>
                    <a:pt x="0" y="26992"/>
                    <a:pt x="4286" y="41095"/>
                  </a:cubicBezTo>
                  <a:cubicBezTo>
                    <a:pt x="8298" y="54105"/>
                    <a:pt x="20487" y="62160"/>
                    <a:pt x="33557" y="63983"/>
                  </a:cubicBezTo>
                  <a:cubicBezTo>
                    <a:pt x="37873" y="64591"/>
                    <a:pt x="42281" y="64530"/>
                    <a:pt x="46627" y="64105"/>
                  </a:cubicBezTo>
                  <a:cubicBezTo>
                    <a:pt x="51217" y="63649"/>
                    <a:pt x="55868" y="63041"/>
                    <a:pt x="60184" y="61339"/>
                  </a:cubicBezTo>
                  <a:cubicBezTo>
                    <a:pt x="62768" y="60305"/>
                    <a:pt x="62707" y="56050"/>
                    <a:pt x="59454" y="56141"/>
                  </a:cubicBezTo>
                  <a:cubicBezTo>
                    <a:pt x="52403" y="56293"/>
                    <a:pt x="45472" y="58026"/>
                    <a:pt x="38329" y="57752"/>
                  </a:cubicBezTo>
                  <a:cubicBezTo>
                    <a:pt x="32372" y="57539"/>
                    <a:pt x="26323" y="56476"/>
                    <a:pt x="20973" y="53862"/>
                  </a:cubicBezTo>
                  <a:cubicBezTo>
                    <a:pt x="15624" y="51217"/>
                    <a:pt x="11216" y="47023"/>
                    <a:pt x="8967" y="41430"/>
                  </a:cubicBezTo>
                  <a:cubicBezTo>
                    <a:pt x="6596" y="35624"/>
                    <a:pt x="6171" y="28998"/>
                    <a:pt x="7113" y="22858"/>
                  </a:cubicBezTo>
                  <a:cubicBezTo>
                    <a:pt x="8298" y="15168"/>
                    <a:pt x="11125" y="7843"/>
                    <a:pt x="13800" y="578"/>
                  </a:cubicBezTo>
                  <a:cubicBezTo>
                    <a:pt x="13861" y="244"/>
                    <a:pt x="13344" y="1"/>
                    <a:pt x="13192" y="30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9"/>
            <p:cNvSpPr/>
            <p:nvPr/>
          </p:nvSpPr>
          <p:spPr>
            <a:xfrm>
              <a:off x="2844558" y="-38049"/>
              <a:ext cx="1940407" cy="855041"/>
            </a:xfrm>
            <a:custGeom>
              <a:avLst/>
              <a:gdLst/>
              <a:ahLst/>
              <a:cxnLst/>
              <a:rect l="l" t="t" r="r" b="b"/>
              <a:pathLst>
                <a:path w="71188" h="31369" fill="none" extrusionOk="0">
                  <a:moveTo>
                    <a:pt x="213" y="6596"/>
                  </a:moveTo>
                  <a:cubicBezTo>
                    <a:pt x="609" y="9362"/>
                    <a:pt x="2402" y="11763"/>
                    <a:pt x="4286" y="13800"/>
                  </a:cubicBezTo>
                  <a:cubicBezTo>
                    <a:pt x="14408" y="24529"/>
                    <a:pt x="29485" y="29149"/>
                    <a:pt x="44135" y="30578"/>
                  </a:cubicBezTo>
                  <a:cubicBezTo>
                    <a:pt x="52585" y="31368"/>
                    <a:pt x="61856" y="30973"/>
                    <a:pt x="68300" y="25532"/>
                  </a:cubicBezTo>
                  <a:cubicBezTo>
                    <a:pt x="69789" y="24286"/>
                    <a:pt x="71187" y="22554"/>
                    <a:pt x="70975" y="20608"/>
                  </a:cubicBezTo>
                  <a:cubicBezTo>
                    <a:pt x="70792" y="18754"/>
                    <a:pt x="69151" y="17295"/>
                    <a:pt x="67358" y="16778"/>
                  </a:cubicBezTo>
                  <a:cubicBezTo>
                    <a:pt x="65564" y="16231"/>
                    <a:pt x="63680" y="16414"/>
                    <a:pt x="61826" y="16657"/>
                  </a:cubicBezTo>
                  <a:cubicBezTo>
                    <a:pt x="55777" y="17386"/>
                    <a:pt x="49728" y="18359"/>
                    <a:pt x="43649" y="18298"/>
                  </a:cubicBezTo>
                  <a:cubicBezTo>
                    <a:pt x="37570" y="18207"/>
                    <a:pt x="31339" y="16961"/>
                    <a:pt x="26293" y="13587"/>
                  </a:cubicBezTo>
                  <a:cubicBezTo>
                    <a:pt x="22676" y="11155"/>
                    <a:pt x="19819" y="7751"/>
                    <a:pt x="16475" y="4955"/>
                  </a:cubicBezTo>
                  <a:cubicBezTo>
                    <a:pt x="14013" y="2888"/>
                    <a:pt x="11126" y="1064"/>
                    <a:pt x="7934" y="517"/>
                  </a:cubicBezTo>
                  <a:cubicBezTo>
                    <a:pt x="6809" y="274"/>
                    <a:pt x="5350" y="0"/>
                    <a:pt x="4165" y="61"/>
                  </a:cubicBezTo>
                  <a:cubicBezTo>
                    <a:pt x="3010" y="91"/>
                    <a:pt x="1946" y="1125"/>
                    <a:pt x="1277" y="2037"/>
                  </a:cubicBezTo>
                  <a:cubicBezTo>
                    <a:pt x="426" y="3344"/>
                    <a:pt x="1" y="5015"/>
                    <a:pt x="213" y="659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9"/>
            <p:cNvSpPr/>
            <p:nvPr/>
          </p:nvSpPr>
          <p:spPr>
            <a:xfrm>
              <a:off x="115554" y="2216226"/>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9"/>
            <p:cNvSpPr/>
            <p:nvPr/>
          </p:nvSpPr>
          <p:spPr>
            <a:xfrm>
              <a:off x="419600" y="4669336"/>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9"/>
            <p:cNvSpPr/>
            <p:nvPr/>
          </p:nvSpPr>
          <p:spPr>
            <a:xfrm>
              <a:off x="2451873" y="1864126"/>
              <a:ext cx="1922989" cy="1623893"/>
            </a:xfrm>
            <a:custGeom>
              <a:avLst/>
              <a:gdLst/>
              <a:ahLst/>
              <a:cxnLst/>
              <a:rect l="l" t="t" r="r" b="b"/>
              <a:pathLst>
                <a:path w="70549" h="59576" fill="none" extrusionOk="0">
                  <a:moveTo>
                    <a:pt x="28055" y="20700"/>
                  </a:moveTo>
                  <a:cubicBezTo>
                    <a:pt x="40001" y="24530"/>
                    <a:pt x="49272" y="35745"/>
                    <a:pt x="50761" y="48238"/>
                  </a:cubicBezTo>
                  <a:cubicBezTo>
                    <a:pt x="51186" y="51673"/>
                    <a:pt x="51217" y="55594"/>
                    <a:pt x="53892" y="57813"/>
                  </a:cubicBezTo>
                  <a:cubicBezTo>
                    <a:pt x="55867" y="59454"/>
                    <a:pt x="58816" y="59576"/>
                    <a:pt x="61126" y="58512"/>
                  </a:cubicBezTo>
                  <a:cubicBezTo>
                    <a:pt x="63497" y="57448"/>
                    <a:pt x="65290" y="55411"/>
                    <a:pt x="66567" y="53223"/>
                  </a:cubicBezTo>
                  <a:cubicBezTo>
                    <a:pt x="70366" y="46840"/>
                    <a:pt x="70549" y="38694"/>
                    <a:pt x="68086" y="31703"/>
                  </a:cubicBezTo>
                  <a:cubicBezTo>
                    <a:pt x="65624" y="24712"/>
                    <a:pt x="60731" y="18754"/>
                    <a:pt x="55016" y="14013"/>
                  </a:cubicBezTo>
                  <a:cubicBezTo>
                    <a:pt x="50183" y="9970"/>
                    <a:pt x="44682" y="6779"/>
                    <a:pt x="38876" y="4438"/>
                  </a:cubicBezTo>
                  <a:cubicBezTo>
                    <a:pt x="33010" y="2128"/>
                    <a:pt x="26840" y="669"/>
                    <a:pt x="20548" y="213"/>
                  </a:cubicBezTo>
                  <a:cubicBezTo>
                    <a:pt x="17447" y="0"/>
                    <a:pt x="14286" y="0"/>
                    <a:pt x="11125" y="243"/>
                  </a:cubicBezTo>
                  <a:cubicBezTo>
                    <a:pt x="8602" y="487"/>
                    <a:pt x="5411" y="517"/>
                    <a:pt x="3465" y="2432"/>
                  </a:cubicBezTo>
                  <a:cubicBezTo>
                    <a:pt x="0" y="5806"/>
                    <a:pt x="2675" y="11247"/>
                    <a:pt x="5866" y="13678"/>
                  </a:cubicBezTo>
                  <a:cubicBezTo>
                    <a:pt x="11550" y="18086"/>
                    <a:pt x="18967" y="18329"/>
                    <a:pt x="25684" y="20001"/>
                  </a:cubicBezTo>
                  <a:cubicBezTo>
                    <a:pt x="26475" y="20244"/>
                    <a:pt x="27295" y="20457"/>
                    <a:pt x="28055" y="20700"/>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9"/>
            <p:cNvSpPr/>
            <p:nvPr/>
          </p:nvSpPr>
          <p:spPr>
            <a:xfrm>
              <a:off x="1796545" y="1812748"/>
              <a:ext cx="278408" cy="277590"/>
            </a:xfrm>
            <a:custGeom>
              <a:avLst/>
              <a:gdLst/>
              <a:ahLst/>
              <a:cxnLst/>
              <a:rect l="l" t="t" r="r" b="b"/>
              <a:pathLst>
                <a:path w="10214" h="10184" fill="none" extrusionOk="0">
                  <a:moveTo>
                    <a:pt x="8572" y="7995"/>
                  </a:moveTo>
                  <a:cubicBezTo>
                    <a:pt x="7052" y="9940"/>
                    <a:pt x="3830" y="10183"/>
                    <a:pt x="1976" y="8572"/>
                  </a:cubicBezTo>
                  <a:cubicBezTo>
                    <a:pt x="122" y="6931"/>
                    <a:pt x="0" y="3709"/>
                    <a:pt x="1702" y="1916"/>
                  </a:cubicBezTo>
                  <a:cubicBezTo>
                    <a:pt x="3404" y="122"/>
                    <a:pt x="6566" y="1"/>
                    <a:pt x="8389" y="1673"/>
                  </a:cubicBezTo>
                  <a:cubicBezTo>
                    <a:pt x="10213" y="3344"/>
                    <a:pt x="10183" y="6080"/>
                    <a:pt x="8572" y="79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9"/>
            <p:cNvSpPr/>
            <p:nvPr/>
          </p:nvSpPr>
          <p:spPr>
            <a:xfrm>
              <a:off x="2719450" y="4106817"/>
              <a:ext cx="1321525" cy="1764732"/>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9"/>
            <p:cNvSpPr/>
            <p:nvPr/>
          </p:nvSpPr>
          <p:spPr>
            <a:xfrm>
              <a:off x="4589356" y="4028918"/>
              <a:ext cx="1783785" cy="1508757"/>
            </a:xfrm>
            <a:custGeom>
              <a:avLst/>
              <a:gdLst/>
              <a:ahLst/>
              <a:cxnLst/>
              <a:rect l="l" t="t" r="r" b="b"/>
              <a:pathLst>
                <a:path w="65442" h="55352" fill="none" extrusionOk="0">
                  <a:moveTo>
                    <a:pt x="18541" y="45351"/>
                  </a:moveTo>
                  <a:cubicBezTo>
                    <a:pt x="10335" y="40822"/>
                    <a:pt x="3435" y="33375"/>
                    <a:pt x="1155" y="24257"/>
                  </a:cubicBezTo>
                  <a:cubicBezTo>
                    <a:pt x="0" y="19728"/>
                    <a:pt x="91" y="14864"/>
                    <a:pt x="1854" y="10579"/>
                  </a:cubicBezTo>
                  <a:cubicBezTo>
                    <a:pt x="3648" y="6293"/>
                    <a:pt x="7234" y="2645"/>
                    <a:pt x="11672" y="1338"/>
                  </a:cubicBezTo>
                  <a:cubicBezTo>
                    <a:pt x="16110" y="1"/>
                    <a:pt x="21368" y="1308"/>
                    <a:pt x="24408" y="4834"/>
                  </a:cubicBezTo>
                  <a:cubicBezTo>
                    <a:pt x="29575" y="10913"/>
                    <a:pt x="26900" y="20731"/>
                    <a:pt x="31125" y="27509"/>
                  </a:cubicBezTo>
                  <a:cubicBezTo>
                    <a:pt x="33618" y="31582"/>
                    <a:pt x="38268" y="33862"/>
                    <a:pt x="42858" y="35169"/>
                  </a:cubicBezTo>
                  <a:cubicBezTo>
                    <a:pt x="47448" y="36445"/>
                    <a:pt x="52281" y="36932"/>
                    <a:pt x="56810" y="38512"/>
                  </a:cubicBezTo>
                  <a:cubicBezTo>
                    <a:pt x="60153" y="39637"/>
                    <a:pt x="63588" y="41764"/>
                    <a:pt x="64439" y="45199"/>
                  </a:cubicBezTo>
                  <a:cubicBezTo>
                    <a:pt x="65442" y="49394"/>
                    <a:pt x="61673" y="53588"/>
                    <a:pt x="57448" y="54652"/>
                  </a:cubicBezTo>
                  <a:cubicBezTo>
                    <a:pt x="54591" y="55351"/>
                    <a:pt x="51551" y="55078"/>
                    <a:pt x="48724" y="54470"/>
                  </a:cubicBezTo>
                  <a:cubicBezTo>
                    <a:pt x="46809" y="54044"/>
                    <a:pt x="45290" y="52980"/>
                    <a:pt x="43466" y="52403"/>
                  </a:cubicBezTo>
                  <a:cubicBezTo>
                    <a:pt x="40913" y="51613"/>
                    <a:pt x="38086" y="51613"/>
                    <a:pt x="35502" y="51126"/>
                  </a:cubicBezTo>
                  <a:cubicBezTo>
                    <a:pt x="32706" y="50579"/>
                    <a:pt x="29970" y="49941"/>
                    <a:pt x="27295" y="49059"/>
                  </a:cubicBezTo>
                  <a:cubicBezTo>
                    <a:pt x="24256" y="48087"/>
                    <a:pt x="21307" y="46871"/>
                    <a:pt x="18541" y="4535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9"/>
            <p:cNvSpPr/>
            <p:nvPr/>
          </p:nvSpPr>
          <p:spPr>
            <a:xfrm>
              <a:off x="5040860" y="3645337"/>
              <a:ext cx="271785" cy="270122"/>
            </a:xfrm>
            <a:custGeom>
              <a:avLst/>
              <a:gdLst/>
              <a:ahLst/>
              <a:cxnLst/>
              <a:rect l="l" t="t" r="r" b="b"/>
              <a:pathLst>
                <a:path w="9971" h="9910" fill="none" extrusionOk="0">
                  <a:moveTo>
                    <a:pt x="730" y="3648"/>
                  </a:moveTo>
                  <a:cubicBezTo>
                    <a:pt x="1369" y="2432"/>
                    <a:pt x="2554" y="1521"/>
                    <a:pt x="3831" y="943"/>
                  </a:cubicBezTo>
                  <a:cubicBezTo>
                    <a:pt x="5198" y="305"/>
                    <a:pt x="6840" y="1"/>
                    <a:pt x="8147" y="700"/>
                  </a:cubicBezTo>
                  <a:cubicBezTo>
                    <a:pt x="9302" y="1399"/>
                    <a:pt x="9879" y="2797"/>
                    <a:pt x="9910" y="4135"/>
                  </a:cubicBezTo>
                  <a:cubicBezTo>
                    <a:pt x="9970" y="6353"/>
                    <a:pt x="8511" y="8572"/>
                    <a:pt x="6384" y="9302"/>
                  </a:cubicBezTo>
                  <a:cubicBezTo>
                    <a:pt x="4469" y="9910"/>
                    <a:pt x="2706" y="9150"/>
                    <a:pt x="1247" y="7934"/>
                  </a:cubicBezTo>
                  <a:cubicBezTo>
                    <a:pt x="1" y="6901"/>
                    <a:pt x="1" y="5046"/>
                    <a:pt x="730" y="36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9"/>
            <p:cNvSpPr/>
            <p:nvPr/>
          </p:nvSpPr>
          <p:spPr>
            <a:xfrm>
              <a:off x="5047483" y="2590702"/>
              <a:ext cx="201378" cy="202169"/>
            </a:xfrm>
            <a:custGeom>
              <a:avLst/>
              <a:gdLst/>
              <a:ahLst/>
              <a:cxnLst/>
              <a:rect l="l" t="t" r="r" b="b"/>
              <a:pathLst>
                <a:path w="7388" h="7417" fill="none" extrusionOk="0">
                  <a:moveTo>
                    <a:pt x="4621" y="6930"/>
                  </a:moveTo>
                  <a:cubicBezTo>
                    <a:pt x="6262" y="6353"/>
                    <a:pt x="7387" y="4256"/>
                    <a:pt x="6840" y="2614"/>
                  </a:cubicBezTo>
                  <a:cubicBezTo>
                    <a:pt x="6262" y="1003"/>
                    <a:pt x="4287" y="0"/>
                    <a:pt x="2645" y="547"/>
                  </a:cubicBezTo>
                  <a:cubicBezTo>
                    <a:pt x="1004" y="1064"/>
                    <a:pt x="1" y="3040"/>
                    <a:pt x="487" y="4712"/>
                  </a:cubicBezTo>
                  <a:cubicBezTo>
                    <a:pt x="1004" y="6383"/>
                    <a:pt x="2949" y="7417"/>
                    <a:pt x="4621" y="6930"/>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9"/>
            <p:cNvSpPr/>
            <p:nvPr/>
          </p:nvSpPr>
          <p:spPr>
            <a:xfrm>
              <a:off x="572046" y="-5750"/>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9"/>
            <p:cNvSpPr/>
            <p:nvPr/>
          </p:nvSpPr>
          <p:spPr>
            <a:xfrm>
              <a:off x="4890077" y="1095303"/>
              <a:ext cx="1887391" cy="1837646"/>
            </a:xfrm>
            <a:custGeom>
              <a:avLst/>
              <a:gdLst/>
              <a:ahLst/>
              <a:cxnLst/>
              <a:rect l="l" t="t" r="r" b="b"/>
              <a:pathLst>
                <a:path w="69243" h="67418" fill="none" extrusionOk="0">
                  <a:moveTo>
                    <a:pt x="517" y="18238"/>
                  </a:moveTo>
                  <a:cubicBezTo>
                    <a:pt x="1429" y="21368"/>
                    <a:pt x="3861" y="23861"/>
                    <a:pt x="6627" y="25532"/>
                  </a:cubicBezTo>
                  <a:cubicBezTo>
                    <a:pt x="14165" y="30122"/>
                    <a:pt x="24013" y="29605"/>
                    <a:pt x="31460" y="34286"/>
                  </a:cubicBezTo>
                  <a:cubicBezTo>
                    <a:pt x="37327" y="37964"/>
                    <a:pt x="40974" y="44499"/>
                    <a:pt x="42767" y="51217"/>
                  </a:cubicBezTo>
                  <a:cubicBezTo>
                    <a:pt x="44014" y="55958"/>
                    <a:pt x="44865" y="61521"/>
                    <a:pt x="48938" y="64256"/>
                  </a:cubicBezTo>
                  <a:cubicBezTo>
                    <a:pt x="53558" y="67418"/>
                    <a:pt x="60215" y="65047"/>
                    <a:pt x="63923" y="60822"/>
                  </a:cubicBezTo>
                  <a:cubicBezTo>
                    <a:pt x="67631" y="56627"/>
                    <a:pt x="69242" y="50822"/>
                    <a:pt x="69090" y="45259"/>
                  </a:cubicBezTo>
                  <a:cubicBezTo>
                    <a:pt x="68938" y="39666"/>
                    <a:pt x="67084" y="34195"/>
                    <a:pt x="64470" y="29241"/>
                  </a:cubicBezTo>
                  <a:cubicBezTo>
                    <a:pt x="61795" y="24256"/>
                    <a:pt x="58360" y="19697"/>
                    <a:pt x="54257" y="15776"/>
                  </a:cubicBezTo>
                  <a:cubicBezTo>
                    <a:pt x="50154" y="11824"/>
                    <a:pt x="45442" y="8511"/>
                    <a:pt x="40305" y="5958"/>
                  </a:cubicBezTo>
                  <a:cubicBezTo>
                    <a:pt x="35047" y="3344"/>
                    <a:pt x="29515" y="1702"/>
                    <a:pt x="23770" y="669"/>
                  </a:cubicBezTo>
                  <a:cubicBezTo>
                    <a:pt x="21642" y="304"/>
                    <a:pt x="19484" y="0"/>
                    <a:pt x="17357" y="304"/>
                  </a:cubicBezTo>
                  <a:cubicBezTo>
                    <a:pt x="15077" y="639"/>
                    <a:pt x="12858" y="1520"/>
                    <a:pt x="10730" y="2341"/>
                  </a:cubicBezTo>
                  <a:cubicBezTo>
                    <a:pt x="7812" y="3496"/>
                    <a:pt x="5198" y="4742"/>
                    <a:pt x="3131" y="7204"/>
                  </a:cubicBezTo>
                  <a:cubicBezTo>
                    <a:pt x="1156" y="9605"/>
                    <a:pt x="1" y="12797"/>
                    <a:pt x="183" y="15927"/>
                  </a:cubicBezTo>
                  <a:cubicBezTo>
                    <a:pt x="183" y="16718"/>
                    <a:pt x="335" y="17478"/>
                    <a:pt x="517" y="1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9"/>
            <p:cNvSpPr/>
            <p:nvPr/>
          </p:nvSpPr>
          <p:spPr>
            <a:xfrm>
              <a:off x="6092198" y="3125883"/>
              <a:ext cx="1267665" cy="1585787"/>
            </a:xfrm>
            <a:custGeom>
              <a:avLst/>
              <a:gdLst/>
              <a:ahLst/>
              <a:cxnLst/>
              <a:rect l="l" t="t" r="r" b="b"/>
              <a:pathLst>
                <a:path w="46507" h="58178" fill="none" extrusionOk="0">
                  <a:moveTo>
                    <a:pt x="1369" y="14195"/>
                  </a:moveTo>
                  <a:cubicBezTo>
                    <a:pt x="1" y="21278"/>
                    <a:pt x="2919" y="29089"/>
                    <a:pt x="8664" y="33527"/>
                  </a:cubicBezTo>
                  <a:cubicBezTo>
                    <a:pt x="11369" y="35624"/>
                    <a:pt x="14591" y="37023"/>
                    <a:pt x="17296" y="39150"/>
                  </a:cubicBezTo>
                  <a:cubicBezTo>
                    <a:pt x="21247" y="42251"/>
                    <a:pt x="23770" y="46780"/>
                    <a:pt x="26931" y="50701"/>
                  </a:cubicBezTo>
                  <a:cubicBezTo>
                    <a:pt x="30093" y="54622"/>
                    <a:pt x="34470" y="58178"/>
                    <a:pt x="39515" y="58056"/>
                  </a:cubicBezTo>
                  <a:cubicBezTo>
                    <a:pt x="42889" y="57996"/>
                    <a:pt x="46506" y="55503"/>
                    <a:pt x="46415" y="52129"/>
                  </a:cubicBezTo>
                  <a:cubicBezTo>
                    <a:pt x="46354" y="48451"/>
                    <a:pt x="42372" y="46324"/>
                    <a:pt x="39029" y="44804"/>
                  </a:cubicBezTo>
                  <a:cubicBezTo>
                    <a:pt x="34682" y="42828"/>
                    <a:pt x="30518" y="40548"/>
                    <a:pt x="26475" y="37965"/>
                  </a:cubicBezTo>
                  <a:cubicBezTo>
                    <a:pt x="22858" y="35655"/>
                    <a:pt x="19059" y="32494"/>
                    <a:pt x="19059" y="28208"/>
                  </a:cubicBezTo>
                  <a:cubicBezTo>
                    <a:pt x="19029" y="23557"/>
                    <a:pt x="23436" y="20244"/>
                    <a:pt x="25260" y="15958"/>
                  </a:cubicBezTo>
                  <a:cubicBezTo>
                    <a:pt x="26658" y="12645"/>
                    <a:pt x="26415" y="8663"/>
                    <a:pt x="24591" y="5563"/>
                  </a:cubicBezTo>
                  <a:cubicBezTo>
                    <a:pt x="23406" y="3587"/>
                    <a:pt x="21612" y="2007"/>
                    <a:pt x="19576" y="1034"/>
                  </a:cubicBezTo>
                  <a:cubicBezTo>
                    <a:pt x="17934" y="274"/>
                    <a:pt x="15685" y="1"/>
                    <a:pt x="13800" y="396"/>
                  </a:cubicBezTo>
                  <a:cubicBezTo>
                    <a:pt x="11734" y="761"/>
                    <a:pt x="10031" y="1217"/>
                    <a:pt x="8420" y="2554"/>
                  </a:cubicBezTo>
                  <a:cubicBezTo>
                    <a:pt x="6749" y="3922"/>
                    <a:pt x="5290" y="5563"/>
                    <a:pt x="4135" y="7417"/>
                  </a:cubicBezTo>
                  <a:cubicBezTo>
                    <a:pt x="2767" y="9484"/>
                    <a:pt x="1825" y="11764"/>
                    <a:pt x="1369" y="141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9"/>
            <p:cNvSpPr/>
            <p:nvPr/>
          </p:nvSpPr>
          <p:spPr>
            <a:xfrm>
              <a:off x="7663836" y="2526077"/>
              <a:ext cx="983478" cy="1316510"/>
            </a:xfrm>
            <a:custGeom>
              <a:avLst/>
              <a:gdLst/>
              <a:ahLst/>
              <a:cxnLst/>
              <a:rect l="l" t="t" r="r" b="b"/>
              <a:pathLst>
                <a:path w="36081" h="48299" fill="none" extrusionOk="0">
                  <a:moveTo>
                    <a:pt x="244" y="30274"/>
                  </a:moveTo>
                  <a:cubicBezTo>
                    <a:pt x="0" y="35229"/>
                    <a:pt x="973" y="40639"/>
                    <a:pt x="4529" y="44104"/>
                  </a:cubicBezTo>
                  <a:cubicBezTo>
                    <a:pt x="8754" y="48147"/>
                    <a:pt x="15654" y="48299"/>
                    <a:pt x="20882" y="45624"/>
                  </a:cubicBezTo>
                  <a:cubicBezTo>
                    <a:pt x="26050" y="42919"/>
                    <a:pt x="29697" y="37934"/>
                    <a:pt x="32159" y="32645"/>
                  </a:cubicBezTo>
                  <a:cubicBezTo>
                    <a:pt x="34560" y="27600"/>
                    <a:pt x="36080" y="21976"/>
                    <a:pt x="35533" y="16384"/>
                  </a:cubicBezTo>
                  <a:cubicBezTo>
                    <a:pt x="35108" y="12098"/>
                    <a:pt x="33405" y="7842"/>
                    <a:pt x="30366" y="4712"/>
                  </a:cubicBezTo>
                  <a:cubicBezTo>
                    <a:pt x="27235" y="1490"/>
                    <a:pt x="22919" y="0"/>
                    <a:pt x="18481" y="122"/>
                  </a:cubicBezTo>
                  <a:cubicBezTo>
                    <a:pt x="15502" y="213"/>
                    <a:pt x="13223" y="1611"/>
                    <a:pt x="11368" y="3861"/>
                  </a:cubicBezTo>
                  <a:cubicBezTo>
                    <a:pt x="8785" y="7022"/>
                    <a:pt x="6353" y="10608"/>
                    <a:pt x="4529" y="14225"/>
                  </a:cubicBezTo>
                  <a:cubicBezTo>
                    <a:pt x="2280" y="18633"/>
                    <a:pt x="852" y="23466"/>
                    <a:pt x="365" y="28390"/>
                  </a:cubicBezTo>
                  <a:cubicBezTo>
                    <a:pt x="304" y="29028"/>
                    <a:pt x="244" y="29666"/>
                    <a:pt x="244" y="3027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9"/>
            <p:cNvSpPr/>
            <p:nvPr/>
          </p:nvSpPr>
          <p:spPr>
            <a:xfrm>
              <a:off x="7485715" y="-105154"/>
              <a:ext cx="1270963" cy="1995058"/>
            </a:xfrm>
            <a:custGeom>
              <a:avLst/>
              <a:gdLst/>
              <a:ahLst/>
              <a:cxnLst/>
              <a:rect l="l" t="t" r="r" b="b"/>
              <a:pathLst>
                <a:path w="46628" h="73193" fill="none" extrusionOk="0">
                  <a:moveTo>
                    <a:pt x="2797" y="15927"/>
                  </a:moveTo>
                  <a:cubicBezTo>
                    <a:pt x="0" y="25046"/>
                    <a:pt x="3192" y="35654"/>
                    <a:pt x="10548" y="41733"/>
                  </a:cubicBezTo>
                  <a:cubicBezTo>
                    <a:pt x="13830" y="44469"/>
                    <a:pt x="17995" y="46414"/>
                    <a:pt x="20366" y="49970"/>
                  </a:cubicBezTo>
                  <a:cubicBezTo>
                    <a:pt x="23071" y="54043"/>
                    <a:pt x="22980" y="59241"/>
                    <a:pt x="23466" y="64104"/>
                  </a:cubicBezTo>
                  <a:cubicBezTo>
                    <a:pt x="23739" y="67296"/>
                    <a:pt x="24743" y="70974"/>
                    <a:pt x="27721" y="72250"/>
                  </a:cubicBezTo>
                  <a:cubicBezTo>
                    <a:pt x="30001" y="73193"/>
                    <a:pt x="32645" y="72341"/>
                    <a:pt x="34743" y="71065"/>
                  </a:cubicBezTo>
                  <a:cubicBezTo>
                    <a:pt x="43223" y="65958"/>
                    <a:pt x="46627" y="55229"/>
                    <a:pt x="46597" y="45381"/>
                  </a:cubicBezTo>
                  <a:cubicBezTo>
                    <a:pt x="46567" y="39970"/>
                    <a:pt x="45655" y="34590"/>
                    <a:pt x="43983" y="29453"/>
                  </a:cubicBezTo>
                  <a:cubicBezTo>
                    <a:pt x="42250" y="24286"/>
                    <a:pt x="39788" y="19392"/>
                    <a:pt x="36627" y="14955"/>
                  </a:cubicBezTo>
                  <a:cubicBezTo>
                    <a:pt x="33496" y="10456"/>
                    <a:pt x="29606" y="6596"/>
                    <a:pt x="25381" y="3040"/>
                  </a:cubicBezTo>
                  <a:cubicBezTo>
                    <a:pt x="23831" y="1763"/>
                    <a:pt x="22098" y="426"/>
                    <a:pt x="20001" y="243"/>
                  </a:cubicBezTo>
                  <a:cubicBezTo>
                    <a:pt x="17630" y="0"/>
                    <a:pt x="15350" y="1155"/>
                    <a:pt x="13435" y="2371"/>
                  </a:cubicBezTo>
                  <a:cubicBezTo>
                    <a:pt x="8967" y="5106"/>
                    <a:pt x="5320" y="9240"/>
                    <a:pt x="3405" y="14134"/>
                  </a:cubicBezTo>
                  <a:cubicBezTo>
                    <a:pt x="3192" y="14711"/>
                    <a:pt x="2979" y="15319"/>
                    <a:pt x="2797" y="1592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9"/>
            <p:cNvSpPr/>
            <p:nvPr/>
          </p:nvSpPr>
          <p:spPr>
            <a:xfrm>
              <a:off x="5304322" y="1337204"/>
              <a:ext cx="556789" cy="467303"/>
            </a:xfrm>
            <a:custGeom>
              <a:avLst/>
              <a:gdLst/>
              <a:ahLst/>
              <a:cxnLst/>
              <a:rect l="l" t="t" r="r" b="b"/>
              <a:pathLst>
                <a:path w="20427" h="17144" fill="none" extrusionOk="0">
                  <a:moveTo>
                    <a:pt x="2979" y="2858"/>
                  </a:moveTo>
                  <a:cubicBezTo>
                    <a:pt x="1125" y="4438"/>
                    <a:pt x="1" y="6901"/>
                    <a:pt x="365" y="9302"/>
                  </a:cubicBezTo>
                  <a:cubicBezTo>
                    <a:pt x="791" y="11733"/>
                    <a:pt x="2736" y="13648"/>
                    <a:pt x="4894" y="14864"/>
                  </a:cubicBezTo>
                  <a:cubicBezTo>
                    <a:pt x="7903" y="16566"/>
                    <a:pt x="11612" y="17144"/>
                    <a:pt x="14834" y="15867"/>
                  </a:cubicBezTo>
                  <a:cubicBezTo>
                    <a:pt x="18025" y="14560"/>
                    <a:pt x="20426" y="11186"/>
                    <a:pt x="20062" y="7752"/>
                  </a:cubicBezTo>
                  <a:cubicBezTo>
                    <a:pt x="19758" y="5259"/>
                    <a:pt x="18086" y="3101"/>
                    <a:pt x="15958" y="1764"/>
                  </a:cubicBezTo>
                  <a:cubicBezTo>
                    <a:pt x="14317" y="761"/>
                    <a:pt x="12311" y="122"/>
                    <a:pt x="10365" y="61"/>
                  </a:cubicBezTo>
                  <a:cubicBezTo>
                    <a:pt x="8876" y="1"/>
                    <a:pt x="7387" y="700"/>
                    <a:pt x="6019" y="1186"/>
                  </a:cubicBezTo>
                  <a:cubicBezTo>
                    <a:pt x="4894" y="1581"/>
                    <a:pt x="3861" y="2098"/>
                    <a:pt x="2979" y="28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9"/>
            <p:cNvSpPr/>
            <p:nvPr/>
          </p:nvSpPr>
          <p:spPr>
            <a:xfrm>
              <a:off x="6320035" y="2334682"/>
              <a:ext cx="241120" cy="230353"/>
            </a:xfrm>
            <a:custGeom>
              <a:avLst/>
              <a:gdLst/>
              <a:ahLst/>
              <a:cxnLst/>
              <a:rect l="l" t="t" r="r" b="b"/>
              <a:pathLst>
                <a:path w="8846" h="8451" fill="none" extrusionOk="0">
                  <a:moveTo>
                    <a:pt x="3618" y="1004"/>
                  </a:moveTo>
                  <a:cubicBezTo>
                    <a:pt x="2007" y="974"/>
                    <a:pt x="517" y="2250"/>
                    <a:pt x="274" y="3800"/>
                  </a:cubicBezTo>
                  <a:cubicBezTo>
                    <a:pt x="1" y="5381"/>
                    <a:pt x="913" y="7053"/>
                    <a:pt x="2311" y="7721"/>
                  </a:cubicBezTo>
                  <a:cubicBezTo>
                    <a:pt x="3709" y="8451"/>
                    <a:pt x="5533" y="8177"/>
                    <a:pt x="6809" y="7205"/>
                  </a:cubicBezTo>
                  <a:cubicBezTo>
                    <a:pt x="8268" y="6019"/>
                    <a:pt x="8846" y="3740"/>
                    <a:pt x="7843" y="2098"/>
                  </a:cubicBezTo>
                  <a:cubicBezTo>
                    <a:pt x="6870" y="457"/>
                    <a:pt x="4286" y="1"/>
                    <a:pt x="3010" y="1369"/>
                  </a:cubicBez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9"/>
            <p:cNvSpPr/>
            <p:nvPr/>
          </p:nvSpPr>
          <p:spPr>
            <a:xfrm>
              <a:off x="1084032" y="222905"/>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9"/>
            <p:cNvSpPr/>
            <p:nvPr/>
          </p:nvSpPr>
          <p:spPr>
            <a:xfrm>
              <a:off x="3958858" y="2801967"/>
              <a:ext cx="245290" cy="340528"/>
            </a:xfrm>
            <a:custGeom>
              <a:avLst/>
              <a:gdLst/>
              <a:ahLst/>
              <a:cxnLst/>
              <a:rect l="l" t="t" r="r" b="b"/>
              <a:pathLst>
                <a:path w="8999" h="12493" fill="none" extrusionOk="0">
                  <a:moveTo>
                    <a:pt x="8998" y="8146"/>
                  </a:moveTo>
                  <a:cubicBezTo>
                    <a:pt x="8998" y="10274"/>
                    <a:pt x="7357" y="12493"/>
                    <a:pt x="5290" y="12341"/>
                  </a:cubicBezTo>
                  <a:cubicBezTo>
                    <a:pt x="3557" y="12250"/>
                    <a:pt x="2341" y="10639"/>
                    <a:pt x="1521" y="9149"/>
                  </a:cubicBezTo>
                  <a:cubicBezTo>
                    <a:pt x="670" y="7569"/>
                    <a:pt x="1" y="5775"/>
                    <a:pt x="274" y="3982"/>
                  </a:cubicBezTo>
                  <a:cubicBezTo>
                    <a:pt x="578" y="1915"/>
                    <a:pt x="2585" y="0"/>
                    <a:pt x="4743" y="730"/>
                  </a:cubicBezTo>
                  <a:cubicBezTo>
                    <a:pt x="6506" y="1337"/>
                    <a:pt x="7174" y="2432"/>
                    <a:pt x="7813" y="4073"/>
                  </a:cubicBezTo>
                  <a:cubicBezTo>
                    <a:pt x="8360" y="5410"/>
                    <a:pt x="8998" y="6657"/>
                    <a:pt x="8998" y="814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9"/>
            <p:cNvSpPr/>
            <p:nvPr/>
          </p:nvSpPr>
          <p:spPr>
            <a:xfrm>
              <a:off x="2939846" y="4347055"/>
              <a:ext cx="545995" cy="717526"/>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38">
    <p:spTree>
      <p:nvGrpSpPr>
        <p:cNvPr id="1" name="Shape 714"/>
        <p:cNvGrpSpPr/>
        <p:nvPr/>
      </p:nvGrpSpPr>
      <p:grpSpPr>
        <a:xfrm>
          <a:off x="0" y="0"/>
          <a:ext cx="0" cy="0"/>
          <a:chOff x="0" y="0"/>
          <a:chExt cx="0" cy="0"/>
        </a:xfrm>
      </p:grpSpPr>
      <p:grpSp>
        <p:nvGrpSpPr>
          <p:cNvPr id="715" name="Google Shape;715;p30"/>
          <p:cNvGrpSpPr/>
          <p:nvPr/>
        </p:nvGrpSpPr>
        <p:grpSpPr>
          <a:xfrm>
            <a:off x="1601690" y="-1225575"/>
            <a:ext cx="9615373" cy="6756459"/>
            <a:chOff x="1677890" y="-1465525"/>
            <a:chExt cx="9615373" cy="6756459"/>
          </a:xfrm>
        </p:grpSpPr>
        <p:sp>
          <p:nvSpPr>
            <p:cNvPr id="716" name="Google Shape;716;p30"/>
            <p:cNvSpPr/>
            <p:nvPr/>
          </p:nvSpPr>
          <p:spPr>
            <a:xfrm rot="10800000">
              <a:off x="4085199" y="-1096071"/>
              <a:ext cx="6715130" cy="6387005"/>
            </a:xfrm>
            <a:custGeom>
              <a:avLst/>
              <a:gdLst/>
              <a:ahLst/>
              <a:cxnLst/>
              <a:rect l="l" t="t" r="r" b="b"/>
              <a:pathLst>
                <a:path w="246359" h="234321" fill="none" extrusionOk="0">
                  <a:moveTo>
                    <a:pt x="1" y="1"/>
                  </a:moveTo>
                  <a:cubicBezTo>
                    <a:pt x="426" y="19028"/>
                    <a:pt x="27783" y="51552"/>
                    <a:pt x="43224" y="62707"/>
                  </a:cubicBezTo>
                  <a:cubicBezTo>
                    <a:pt x="58695" y="73832"/>
                    <a:pt x="77206" y="79789"/>
                    <a:pt x="95413" y="85382"/>
                  </a:cubicBezTo>
                  <a:cubicBezTo>
                    <a:pt x="113590" y="90975"/>
                    <a:pt x="132192" y="96385"/>
                    <a:pt x="148210" y="106689"/>
                  </a:cubicBezTo>
                  <a:cubicBezTo>
                    <a:pt x="156964" y="112312"/>
                    <a:pt x="165597" y="121006"/>
                    <a:pt x="164533" y="131340"/>
                  </a:cubicBezTo>
                  <a:cubicBezTo>
                    <a:pt x="163803" y="138605"/>
                    <a:pt x="158363" y="144532"/>
                    <a:pt x="152466" y="148878"/>
                  </a:cubicBezTo>
                  <a:cubicBezTo>
                    <a:pt x="146599" y="153195"/>
                    <a:pt x="139943" y="156508"/>
                    <a:pt x="134684" y="161584"/>
                  </a:cubicBezTo>
                  <a:cubicBezTo>
                    <a:pt x="124562" y="171523"/>
                    <a:pt x="121462" y="187967"/>
                    <a:pt x="127328" y="200855"/>
                  </a:cubicBezTo>
                  <a:cubicBezTo>
                    <a:pt x="133286" y="213955"/>
                    <a:pt x="146964" y="222162"/>
                    <a:pt x="160977" y="225506"/>
                  </a:cubicBezTo>
                  <a:cubicBezTo>
                    <a:pt x="174989" y="228849"/>
                    <a:pt x="189609" y="228089"/>
                    <a:pt x="203986" y="227968"/>
                  </a:cubicBezTo>
                  <a:cubicBezTo>
                    <a:pt x="218394" y="227846"/>
                    <a:pt x="233227" y="228515"/>
                    <a:pt x="246358" y="234320"/>
                  </a:cubicBezTo>
                  <a:cubicBezTo>
                    <a:pt x="231008" y="225171"/>
                    <a:pt x="215658" y="215992"/>
                    <a:pt x="200278" y="206812"/>
                  </a:cubicBezTo>
                  <a:cubicBezTo>
                    <a:pt x="189123" y="200156"/>
                    <a:pt x="176661" y="191341"/>
                    <a:pt x="176357" y="178392"/>
                  </a:cubicBezTo>
                  <a:cubicBezTo>
                    <a:pt x="176174" y="170976"/>
                    <a:pt x="180308" y="164107"/>
                    <a:pt x="185202" y="158483"/>
                  </a:cubicBezTo>
                  <a:cubicBezTo>
                    <a:pt x="190065" y="152891"/>
                    <a:pt x="195871" y="148058"/>
                    <a:pt x="200187" y="142039"/>
                  </a:cubicBezTo>
                  <a:cubicBezTo>
                    <a:pt x="210461" y="127753"/>
                    <a:pt x="210795" y="107115"/>
                    <a:pt x="201068" y="92495"/>
                  </a:cubicBezTo>
                  <a:cubicBezTo>
                    <a:pt x="190460" y="76598"/>
                    <a:pt x="170673" y="69394"/>
                    <a:pt x="151675" y="67266"/>
                  </a:cubicBezTo>
                  <a:cubicBezTo>
                    <a:pt x="132709" y="65139"/>
                    <a:pt x="113438" y="67114"/>
                    <a:pt x="94501" y="64743"/>
                  </a:cubicBezTo>
                  <a:cubicBezTo>
                    <a:pt x="55199" y="59819"/>
                    <a:pt x="18877" y="34925"/>
                    <a:pt x="1" y="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rot="10800000">
              <a:off x="7055404" y="-1465525"/>
              <a:ext cx="4237860" cy="5464038"/>
            </a:xfrm>
            <a:custGeom>
              <a:avLst/>
              <a:gdLst/>
              <a:ahLst/>
              <a:cxnLst/>
              <a:rect l="l" t="t" r="r" b="b"/>
              <a:pathLst>
                <a:path w="155475" h="200460" fill="none" extrusionOk="0">
                  <a:moveTo>
                    <a:pt x="66537" y="34014"/>
                  </a:moveTo>
                  <a:cubicBezTo>
                    <a:pt x="85868" y="39150"/>
                    <a:pt x="106173" y="41005"/>
                    <a:pt x="124775" y="48451"/>
                  </a:cubicBezTo>
                  <a:cubicBezTo>
                    <a:pt x="133377" y="51856"/>
                    <a:pt x="141675" y="56628"/>
                    <a:pt x="147359" y="63953"/>
                  </a:cubicBezTo>
                  <a:cubicBezTo>
                    <a:pt x="153012" y="71248"/>
                    <a:pt x="155474" y="81491"/>
                    <a:pt x="151827" y="89972"/>
                  </a:cubicBezTo>
                  <a:cubicBezTo>
                    <a:pt x="147997" y="98908"/>
                    <a:pt x="138696" y="103893"/>
                    <a:pt x="130246" y="108696"/>
                  </a:cubicBezTo>
                  <a:cubicBezTo>
                    <a:pt x="121826" y="113528"/>
                    <a:pt x="112920" y="119881"/>
                    <a:pt x="111127" y="129425"/>
                  </a:cubicBezTo>
                  <a:cubicBezTo>
                    <a:pt x="109729" y="136903"/>
                    <a:pt x="113194" y="144410"/>
                    <a:pt x="117571" y="150641"/>
                  </a:cubicBezTo>
                  <a:cubicBezTo>
                    <a:pt x="121887" y="156873"/>
                    <a:pt x="127298" y="162465"/>
                    <a:pt x="130580" y="169304"/>
                  </a:cubicBezTo>
                  <a:cubicBezTo>
                    <a:pt x="133894" y="176143"/>
                    <a:pt x="134684" y="184928"/>
                    <a:pt x="130033" y="190916"/>
                  </a:cubicBezTo>
                  <a:cubicBezTo>
                    <a:pt x="126325" y="195627"/>
                    <a:pt x="120094" y="197572"/>
                    <a:pt x="114227" y="198484"/>
                  </a:cubicBezTo>
                  <a:cubicBezTo>
                    <a:pt x="101613" y="200460"/>
                    <a:pt x="88178" y="198940"/>
                    <a:pt x="77175" y="192466"/>
                  </a:cubicBezTo>
                  <a:cubicBezTo>
                    <a:pt x="66141" y="186022"/>
                    <a:pt x="57995" y="174228"/>
                    <a:pt x="57570" y="161462"/>
                  </a:cubicBezTo>
                  <a:cubicBezTo>
                    <a:pt x="57114" y="147541"/>
                    <a:pt x="65534" y="134684"/>
                    <a:pt x="75807" y="125231"/>
                  </a:cubicBezTo>
                  <a:cubicBezTo>
                    <a:pt x="86051" y="115778"/>
                    <a:pt x="98270" y="108665"/>
                    <a:pt x="108756" y="99425"/>
                  </a:cubicBezTo>
                  <a:cubicBezTo>
                    <a:pt x="114258" y="94562"/>
                    <a:pt x="119699" y="87905"/>
                    <a:pt x="118331" y="80701"/>
                  </a:cubicBezTo>
                  <a:cubicBezTo>
                    <a:pt x="117328" y="75352"/>
                    <a:pt x="112617" y="71248"/>
                    <a:pt x="107480" y="69364"/>
                  </a:cubicBezTo>
                  <a:cubicBezTo>
                    <a:pt x="102373" y="67510"/>
                    <a:pt x="96750" y="67479"/>
                    <a:pt x="91309" y="67479"/>
                  </a:cubicBezTo>
                  <a:cubicBezTo>
                    <a:pt x="73254" y="67479"/>
                    <a:pt x="54804" y="67479"/>
                    <a:pt x="37722" y="61552"/>
                  </a:cubicBezTo>
                  <a:cubicBezTo>
                    <a:pt x="20670" y="55625"/>
                    <a:pt x="5016" y="42433"/>
                    <a:pt x="1216" y="24804"/>
                  </a:cubicBezTo>
                  <a:cubicBezTo>
                    <a:pt x="0" y="19150"/>
                    <a:pt x="122" y="12980"/>
                    <a:pt x="2918" y="7934"/>
                  </a:cubicBezTo>
                  <a:cubicBezTo>
                    <a:pt x="5320" y="3709"/>
                    <a:pt x="10457" y="1"/>
                    <a:pt x="15533" y="609"/>
                  </a:cubicBezTo>
                  <a:cubicBezTo>
                    <a:pt x="17569" y="822"/>
                    <a:pt x="18268" y="2554"/>
                    <a:pt x="19211" y="4074"/>
                  </a:cubicBezTo>
                  <a:cubicBezTo>
                    <a:pt x="20578" y="6262"/>
                    <a:pt x="22159" y="8360"/>
                    <a:pt x="23861" y="10305"/>
                  </a:cubicBezTo>
                  <a:cubicBezTo>
                    <a:pt x="27265" y="14256"/>
                    <a:pt x="31278" y="17630"/>
                    <a:pt x="35594" y="20579"/>
                  </a:cubicBezTo>
                  <a:cubicBezTo>
                    <a:pt x="40001" y="23588"/>
                    <a:pt x="44713" y="26111"/>
                    <a:pt x="49606" y="28178"/>
                  </a:cubicBezTo>
                  <a:cubicBezTo>
                    <a:pt x="54530" y="30305"/>
                    <a:pt x="59606" y="32068"/>
                    <a:pt x="64774" y="33497"/>
                  </a:cubicBezTo>
                  <a:cubicBezTo>
                    <a:pt x="65230" y="33679"/>
                    <a:pt x="65868" y="33862"/>
                    <a:pt x="66537" y="340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rot="10800000">
              <a:off x="8323914" y="982791"/>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rot="10800000">
              <a:off x="7233650" y="-735504"/>
              <a:ext cx="787933" cy="1546018"/>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rot="10800000">
              <a:off x="6559274" y="1267779"/>
              <a:ext cx="671134" cy="1190580"/>
            </a:xfrm>
            <a:custGeom>
              <a:avLst/>
              <a:gdLst/>
              <a:ahLst/>
              <a:cxnLst/>
              <a:rect l="l" t="t" r="r" b="b"/>
              <a:pathLst>
                <a:path w="24622" h="43679" fill="none" extrusionOk="0">
                  <a:moveTo>
                    <a:pt x="19789" y="12523"/>
                  </a:moveTo>
                  <a:cubicBezTo>
                    <a:pt x="24287" y="18754"/>
                    <a:pt x="24621" y="22068"/>
                    <a:pt x="24348" y="26748"/>
                  </a:cubicBezTo>
                  <a:cubicBezTo>
                    <a:pt x="23922" y="33709"/>
                    <a:pt x="18998" y="40122"/>
                    <a:pt x="12524" y="42736"/>
                  </a:cubicBezTo>
                  <a:cubicBezTo>
                    <a:pt x="10518" y="43588"/>
                    <a:pt x="7570" y="43679"/>
                    <a:pt x="6810" y="41642"/>
                  </a:cubicBezTo>
                  <a:cubicBezTo>
                    <a:pt x="6232" y="40153"/>
                    <a:pt x="7266" y="38603"/>
                    <a:pt x="8056" y="37265"/>
                  </a:cubicBezTo>
                  <a:cubicBezTo>
                    <a:pt x="13892" y="27812"/>
                    <a:pt x="11764" y="14256"/>
                    <a:pt x="3314" y="7052"/>
                  </a:cubicBezTo>
                  <a:cubicBezTo>
                    <a:pt x="1825" y="5806"/>
                    <a:pt x="1" y="4256"/>
                    <a:pt x="366" y="2341"/>
                  </a:cubicBezTo>
                  <a:cubicBezTo>
                    <a:pt x="670" y="943"/>
                    <a:pt x="2159" y="61"/>
                    <a:pt x="3618" y="31"/>
                  </a:cubicBezTo>
                  <a:cubicBezTo>
                    <a:pt x="5047" y="0"/>
                    <a:pt x="6384" y="639"/>
                    <a:pt x="7630" y="1338"/>
                  </a:cubicBezTo>
                  <a:cubicBezTo>
                    <a:pt x="12494" y="4013"/>
                    <a:pt x="16719" y="7903"/>
                    <a:pt x="19789" y="125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rot="10800000">
              <a:off x="8351253" y="3730842"/>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0"/>
            <p:cNvSpPr/>
            <p:nvPr/>
          </p:nvSpPr>
          <p:spPr>
            <a:xfrm rot="10800000">
              <a:off x="4976879" y="2902382"/>
              <a:ext cx="402702" cy="337230"/>
            </a:xfrm>
            <a:custGeom>
              <a:avLst/>
              <a:gdLst/>
              <a:ahLst/>
              <a:cxnLst/>
              <a:rect l="l" t="t" r="r" b="b"/>
              <a:pathLst>
                <a:path w="14774" h="12372" fill="none" extrusionOk="0">
                  <a:moveTo>
                    <a:pt x="9819" y="11976"/>
                  </a:moveTo>
                  <a:cubicBezTo>
                    <a:pt x="7478" y="12371"/>
                    <a:pt x="5047" y="11459"/>
                    <a:pt x="3101" y="10092"/>
                  </a:cubicBezTo>
                  <a:cubicBezTo>
                    <a:pt x="1673" y="9058"/>
                    <a:pt x="335" y="7599"/>
                    <a:pt x="183" y="5836"/>
                  </a:cubicBezTo>
                  <a:cubicBezTo>
                    <a:pt x="1" y="3557"/>
                    <a:pt x="1916" y="1520"/>
                    <a:pt x="4104" y="760"/>
                  </a:cubicBezTo>
                  <a:cubicBezTo>
                    <a:pt x="6323" y="0"/>
                    <a:pt x="8907" y="304"/>
                    <a:pt x="10943" y="1581"/>
                  </a:cubicBezTo>
                  <a:cubicBezTo>
                    <a:pt x="12524" y="2584"/>
                    <a:pt x="13709" y="4195"/>
                    <a:pt x="14226" y="6019"/>
                  </a:cubicBezTo>
                  <a:cubicBezTo>
                    <a:pt x="14773" y="7782"/>
                    <a:pt x="14013" y="9514"/>
                    <a:pt x="12615" y="10700"/>
                  </a:cubicBezTo>
                  <a:cubicBezTo>
                    <a:pt x="11795" y="11338"/>
                    <a:pt x="10852" y="11794"/>
                    <a:pt x="9819" y="1197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0"/>
            <p:cNvSpPr/>
            <p:nvPr/>
          </p:nvSpPr>
          <p:spPr>
            <a:xfrm rot="10800000">
              <a:off x="1677890" y="-144756"/>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rot="10800000">
              <a:off x="7971014" y="3576765"/>
              <a:ext cx="223730" cy="227873"/>
            </a:xfrm>
            <a:custGeom>
              <a:avLst/>
              <a:gdLst/>
              <a:ahLst/>
              <a:cxnLst/>
              <a:rect l="l" t="t" r="r" b="b"/>
              <a:pathLst>
                <a:path w="8208" h="8360" fill="none" extrusionOk="0">
                  <a:moveTo>
                    <a:pt x="7721" y="5502"/>
                  </a:moveTo>
                  <a:cubicBezTo>
                    <a:pt x="6991" y="7356"/>
                    <a:pt x="4590" y="8359"/>
                    <a:pt x="2766" y="7599"/>
                  </a:cubicBezTo>
                  <a:cubicBezTo>
                    <a:pt x="943" y="6840"/>
                    <a:pt x="0" y="4408"/>
                    <a:pt x="851" y="2615"/>
                  </a:cubicBezTo>
                  <a:cubicBezTo>
                    <a:pt x="1672" y="821"/>
                    <a:pt x="4195" y="0"/>
                    <a:pt x="5928" y="973"/>
                  </a:cubicBezTo>
                  <a:cubicBezTo>
                    <a:pt x="7690" y="1976"/>
                    <a:pt x="8207" y="3922"/>
                    <a:pt x="7721" y="5502"/>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rot="10800000">
              <a:off x="8270055" y="2300902"/>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rot="10800000">
              <a:off x="8297405" y="-1098371"/>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rot="10800000">
              <a:off x="5451551" y="1655486"/>
              <a:ext cx="1922989" cy="1623893"/>
            </a:xfrm>
            <a:custGeom>
              <a:avLst/>
              <a:gdLst/>
              <a:ahLst/>
              <a:cxnLst/>
              <a:rect l="l" t="t" r="r" b="b"/>
              <a:pathLst>
                <a:path w="70549" h="59576" fill="none" extrusionOk="0">
                  <a:moveTo>
                    <a:pt x="28055" y="20700"/>
                  </a:moveTo>
                  <a:cubicBezTo>
                    <a:pt x="40001" y="24530"/>
                    <a:pt x="49272" y="35745"/>
                    <a:pt x="50761" y="48238"/>
                  </a:cubicBezTo>
                  <a:cubicBezTo>
                    <a:pt x="51186" y="51673"/>
                    <a:pt x="51217" y="55594"/>
                    <a:pt x="53892" y="57813"/>
                  </a:cubicBezTo>
                  <a:cubicBezTo>
                    <a:pt x="55867" y="59454"/>
                    <a:pt x="58816" y="59576"/>
                    <a:pt x="61126" y="58512"/>
                  </a:cubicBezTo>
                  <a:cubicBezTo>
                    <a:pt x="63497" y="57448"/>
                    <a:pt x="65290" y="55411"/>
                    <a:pt x="66567" y="53223"/>
                  </a:cubicBezTo>
                  <a:cubicBezTo>
                    <a:pt x="70366" y="46840"/>
                    <a:pt x="70549" y="38694"/>
                    <a:pt x="68086" y="31703"/>
                  </a:cubicBezTo>
                  <a:cubicBezTo>
                    <a:pt x="65624" y="24712"/>
                    <a:pt x="60731" y="18754"/>
                    <a:pt x="55016" y="14013"/>
                  </a:cubicBezTo>
                  <a:cubicBezTo>
                    <a:pt x="50183" y="9970"/>
                    <a:pt x="44682" y="6779"/>
                    <a:pt x="38876" y="4438"/>
                  </a:cubicBezTo>
                  <a:cubicBezTo>
                    <a:pt x="33010" y="2128"/>
                    <a:pt x="26840" y="669"/>
                    <a:pt x="20548" y="213"/>
                  </a:cubicBezTo>
                  <a:cubicBezTo>
                    <a:pt x="17447" y="0"/>
                    <a:pt x="14286" y="0"/>
                    <a:pt x="11125" y="243"/>
                  </a:cubicBezTo>
                  <a:cubicBezTo>
                    <a:pt x="8602" y="487"/>
                    <a:pt x="5411" y="517"/>
                    <a:pt x="3465" y="2432"/>
                  </a:cubicBezTo>
                  <a:cubicBezTo>
                    <a:pt x="0" y="5806"/>
                    <a:pt x="2675" y="11247"/>
                    <a:pt x="5866" y="13678"/>
                  </a:cubicBezTo>
                  <a:cubicBezTo>
                    <a:pt x="11550" y="18086"/>
                    <a:pt x="18967" y="18329"/>
                    <a:pt x="25684" y="20001"/>
                  </a:cubicBezTo>
                  <a:cubicBezTo>
                    <a:pt x="26475" y="20244"/>
                    <a:pt x="27295" y="20457"/>
                    <a:pt x="28055" y="20700"/>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rot="10800000">
              <a:off x="7751460" y="3053167"/>
              <a:ext cx="278408" cy="277590"/>
            </a:xfrm>
            <a:custGeom>
              <a:avLst/>
              <a:gdLst/>
              <a:ahLst/>
              <a:cxnLst/>
              <a:rect l="l" t="t" r="r" b="b"/>
              <a:pathLst>
                <a:path w="10214" h="10184" fill="none" extrusionOk="0">
                  <a:moveTo>
                    <a:pt x="8572" y="7995"/>
                  </a:moveTo>
                  <a:cubicBezTo>
                    <a:pt x="7052" y="9940"/>
                    <a:pt x="3830" y="10183"/>
                    <a:pt x="1976" y="8572"/>
                  </a:cubicBezTo>
                  <a:cubicBezTo>
                    <a:pt x="122" y="6931"/>
                    <a:pt x="0" y="3709"/>
                    <a:pt x="1702" y="1916"/>
                  </a:cubicBezTo>
                  <a:cubicBezTo>
                    <a:pt x="3404" y="122"/>
                    <a:pt x="6566" y="1"/>
                    <a:pt x="8389" y="1673"/>
                  </a:cubicBezTo>
                  <a:cubicBezTo>
                    <a:pt x="10213" y="3344"/>
                    <a:pt x="10183" y="6080"/>
                    <a:pt x="8572" y="79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rot="10800000">
              <a:off x="5785438" y="-728044"/>
              <a:ext cx="1321525" cy="1764732"/>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rot="10800000">
              <a:off x="3453272" y="-394170"/>
              <a:ext cx="1783785" cy="1508757"/>
            </a:xfrm>
            <a:custGeom>
              <a:avLst/>
              <a:gdLst/>
              <a:ahLst/>
              <a:cxnLst/>
              <a:rect l="l" t="t" r="r" b="b"/>
              <a:pathLst>
                <a:path w="65442" h="55352" fill="none" extrusionOk="0">
                  <a:moveTo>
                    <a:pt x="18541" y="45351"/>
                  </a:moveTo>
                  <a:cubicBezTo>
                    <a:pt x="10335" y="40822"/>
                    <a:pt x="3435" y="33375"/>
                    <a:pt x="1155" y="24257"/>
                  </a:cubicBezTo>
                  <a:cubicBezTo>
                    <a:pt x="0" y="19728"/>
                    <a:pt x="91" y="14864"/>
                    <a:pt x="1854" y="10579"/>
                  </a:cubicBezTo>
                  <a:cubicBezTo>
                    <a:pt x="3648" y="6293"/>
                    <a:pt x="7234" y="2645"/>
                    <a:pt x="11672" y="1338"/>
                  </a:cubicBezTo>
                  <a:cubicBezTo>
                    <a:pt x="16110" y="1"/>
                    <a:pt x="21368" y="1308"/>
                    <a:pt x="24408" y="4834"/>
                  </a:cubicBezTo>
                  <a:cubicBezTo>
                    <a:pt x="29575" y="10913"/>
                    <a:pt x="26900" y="20731"/>
                    <a:pt x="31125" y="27509"/>
                  </a:cubicBezTo>
                  <a:cubicBezTo>
                    <a:pt x="33618" y="31582"/>
                    <a:pt x="38268" y="33862"/>
                    <a:pt x="42858" y="35169"/>
                  </a:cubicBezTo>
                  <a:cubicBezTo>
                    <a:pt x="47448" y="36445"/>
                    <a:pt x="52281" y="36932"/>
                    <a:pt x="56810" y="38512"/>
                  </a:cubicBezTo>
                  <a:cubicBezTo>
                    <a:pt x="60153" y="39637"/>
                    <a:pt x="63588" y="41764"/>
                    <a:pt x="64439" y="45199"/>
                  </a:cubicBezTo>
                  <a:cubicBezTo>
                    <a:pt x="65442" y="49394"/>
                    <a:pt x="61673" y="53588"/>
                    <a:pt x="57448" y="54652"/>
                  </a:cubicBezTo>
                  <a:cubicBezTo>
                    <a:pt x="54591" y="55351"/>
                    <a:pt x="51551" y="55078"/>
                    <a:pt x="48724" y="54470"/>
                  </a:cubicBezTo>
                  <a:cubicBezTo>
                    <a:pt x="46809" y="54044"/>
                    <a:pt x="45290" y="52980"/>
                    <a:pt x="43466" y="52403"/>
                  </a:cubicBezTo>
                  <a:cubicBezTo>
                    <a:pt x="40913" y="51613"/>
                    <a:pt x="38086" y="51613"/>
                    <a:pt x="35502" y="51126"/>
                  </a:cubicBezTo>
                  <a:cubicBezTo>
                    <a:pt x="32706" y="50579"/>
                    <a:pt x="29970" y="49941"/>
                    <a:pt x="27295" y="49059"/>
                  </a:cubicBezTo>
                  <a:cubicBezTo>
                    <a:pt x="24256" y="48087"/>
                    <a:pt x="21307" y="46871"/>
                    <a:pt x="18541" y="4535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rot="10800000">
              <a:off x="4513769" y="1228046"/>
              <a:ext cx="271785" cy="270122"/>
            </a:xfrm>
            <a:custGeom>
              <a:avLst/>
              <a:gdLst/>
              <a:ahLst/>
              <a:cxnLst/>
              <a:rect l="l" t="t" r="r" b="b"/>
              <a:pathLst>
                <a:path w="9971" h="9910" fill="none" extrusionOk="0">
                  <a:moveTo>
                    <a:pt x="730" y="3648"/>
                  </a:moveTo>
                  <a:cubicBezTo>
                    <a:pt x="1369" y="2432"/>
                    <a:pt x="2554" y="1521"/>
                    <a:pt x="3831" y="943"/>
                  </a:cubicBezTo>
                  <a:cubicBezTo>
                    <a:pt x="5198" y="305"/>
                    <a:pt x="6840" y="1"/>
                    <a:pt x="8147" y="700"/>
                  </a:cubicBezTo>
                  <a:cubicBezTo>
                    <a:pt x="9302" y="1399"/>
                    <a:pt x="9879" y="2797"/>
                    <a:pt x="9910" y="4135"/>
                  </a:cubicBezTo>
                  <a:cubicBezTo>
                    <a:pt x="9970" y="6353"/>
                    <a:pt x="8511" y="8572"/>
                    <a:pt x="6384" y="9302"/>
                  </a:cubicBezTo>
                  <a:cubicBezTo>
                    <a:pt x="4469" y="9910"/>
                    <a:pt x="2706" y="9150"/>
                    <a:pt x="1247" y="7934"/>
                  </a:cubicBezTo>
                  <a:cubicBezTo>
                    <a:pt x="1" y="6901"/>
                    <a:pt x="1" y="5046"/>
                    <a:pt x="730" y="36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rot="10800000">
              <a:off x="4577551" y="2350634"/>
              <a:ext cx="201378" cy="202169"/>
            </a:xfrm>
            <a:custGeom>
              <a:avLst/>
              <a:gdLst/>
              <a:ahLst/>
              <a:cxnLst/>
              <a:rect l="l" t="t" r="r" b="b"/>
              <a:pathLst>
                <a:path w="7388" h="7417" fill="none" extrusionOk="0">
                  <a:moveTo>
                    <a:pt x="4621" y="6930"/>
                  </a:moveTo>
                  <a:cubicBezTo>
                    <a:pt x="6262" y="6353"/>
                    <a:pt x="7387" y="4256"/>
                    <a:pt x="6840" y="2614"/>
                  </a:cubicBezTo>
                  <a:cubicBezTo>
                    <a:pt x="6262" y="1003"/>
                    <a:pt x="4287" y="0"/>
                    <a:pt x="2645" y="547"/>
                  </a:cubicBezTo>
                  <a:cubicBezTo>
                    <a:pt x="1004" y="1064"/>
                    <a:pt x="1" y="3040"/>
                    <a:pt x="487" y="4712"/>
                  </a:cubicBezTo>
                  <a:cubicBezTo>
                    <a:pt x="1004" y="6383"/>
                    <a:pt x="2949" y="7417"/>
                    <a:pt x="4621" y="6930"/>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rot="10800000">
              <a:off x="7627967" y="4099514"/>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rot="10800000">
              <a:off x="8162396" y="4393631"/>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rot="10800000">
              <a:off x="5622265" y="2001010"/>
              <a:ext cx="245290" cy="340528"/>
            </a:xfrm>
            <a:custGeom>
              <a:avLst/>
              <a:gdLst/>
              <a:ahLst/>
              <a:cxnLst/>
              <a:rect l="l" t="t" r="r" b="b"/>
              <a:pathLst>
                <a:path w="8999" h="12493" fill="none" extrusionOk="0">
                  <a:moveTo>
                    <a:pt x="8998" y="8146"/>
                  </a:moveTo>
                  <a:cubicBezTo>
                    <a:pt x="8998" y="10274"/>
                    <a:pt x="7357" y="12493"/>
                    <a:pt x="5290" y="12341"/>
                  </a:cubicBezTo>
                  <a:cubicBezTo>
                    <a:pt x="3557" y="12250"/>
                    <a:pt x="2341" y="10639"/>
                    <a:pt x="1521" y="9149"/>
                  </a:cubicBezTo>
                  <a:cubicBezTo>
                    <a:pt x="670" y="7569"/>
                    <a:pt x="1" y="5775"/>
                    <a:pt x="274" y="3982"/>
                  </a:cubicBezTo>
                  <a:cubicBezTo>
                    <a:pt x="578" y="1915"/>
                    <a:pt x="2585" y="0"/>
                    <a:pt x="4743" y="730"/>
                  </a:cubicBezTo>
                  <a:cubicBezTo>
                    <a:pt x="6506" y="1337"/>
                    <a:pt x="7174" y="2432"/>
                    <a:pt x="7813" y="4073"/>
                  </a:cubicBezTo>
                  <a:cubicBezTo>
                    <a:pt x="8360" y="5410"/>
                    <a:pt x="8998" y="6657"/>
                    <a:pt x="8998" y="814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rot="10800000">
              <a:off x="6340572" y="78923"/>
              <a:ext cx="545995" cy="717526"/>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3">
  <p:cSld name="CUSTOM_39">
    <p:spTree>
      <p:nvGrpSpPr>
        <p:cNvPr id="1" name="Shape 737"/>
        <p:cNvGrpSpPr/>
        <p:nvPr/>
      </p:nvGrpSpPr>
      <p:grpSpPr>
        <a:xfrm>
          <a:off x="0" y="0"/>
          <a:ext cx="0" cy="0"/>
          <a:chOff x="0" y="0"/>
          <a:chExt cx="0" cy="0"/>
        </a:xfrm>
      </p:grpSpPr>
      <p:sp>
        <p:nvSpPr>
          <p:cNvPr id="738" name="Google Shape;738;p31"/>
          <p:cNvSpPr/>
          <p:nvPr/>
        </p:nvSpPr>
        <p:spPr>
          <a:xfrm flipH="1">
            <a:off x="6236254" y="1144991"/>
            <a:ext cx="4237860" cy="5464038"/>
          </a:xfrm>
          <a:custGeom>
            <a:avLst/>
            <a:gdLst/>
            <a:ahLst/>
            <a:cxnLst/>
            <a:rect l="l" t="t" r="r" b="b"/>
            <a:pathLst>
              <a:path w="155475" h="200460" fill="none" extrusionOk="0">
                <a:moveTo>
                  <a:pt x="66537" y="34014"/>
                </a:moveTo>
                <a:cubicBezTo>
                  <a:pt x="85868" y="39150"/>
                  <a:pt x="106173" y="41005"/>
                  <a:pt x="124775" y="48451"/>
                </a:cubicBezTo>
                <a:cubicBezTo>
                  <a:pt x="133377" y="51856"/>
                  <a:pt x="141675" y="56628"/>
                  <a:pt x="147359" y="63953"/>
                </a:cubicBezTo>
                <a:cubicBezTo>
                  <a:pt x="153012" y="71248"/>
                  <a:pt x="155474" y="81491"/>
                  <a:pt x="151827" y="89972"/>
                </a:cubicBezTo>
                <a:cubicBezTo>
                  <a:pt x="147997" y="98908"/>
                  <a:pt x="138696" y="103893"/>
                  <a:pt x="130246" y="108696"/>
                </a:cubicBezTo>
                <a:cubicBezTo>
                  <a:pt x="121826" y="113528"/>
                  <a:pt x="112920" y="119881"/>
                  <a:pt x="111127" y="129425"/>
                </a:cubicBezTo>
                <a:cubicBezTo>
                  <a:pt x="109729" y="136903"/>
                  <a:pt x="113194" y="144410"/>
                  <a:pt x="117571" y="150641"/>
                </a:cubicBezTo>
                <a:cubicBezTo>
                  <a:pt x="121887" y="156873"/>
                  <a:pt x="127298" y="162465"/>
                  <a:pt x="130580" y="169304"/>
                </a:cubicBezTo>
                <a:cubicBezTo>
                  <a:pt x="133894" y="176143"/>
                  <a:pt x="134684" y="184928"/>
                  <a:pt x="130033" y="190916"/>
                </a:cubicBezTo>
                <a:cubicBezTo>
                  <a:pt x="126325" y="195627"/>
                  <a:pt x="120094" y="197572"/>
                  <a:pt x="114227" y="198484"/>
                </a:cubicBezTo>
                <a:cubicBezTo>
                  <a:pt x="101613" y="200460"/>
                  <a:pt x="88178" y="198940"/>
                  <a:pt x="77175" y="192466"/>
                </a:cubicBezTo>
                <a:cubicBezTo>
                  <a:pt x="66141" y="186022"/>
                  <a:pt x="57995" y="174228"/>
                  <a:pt x="57570" y="161462"/>
                </a:cubicBezTo>
                <a:cubicBezTo>
                  <a:pt x="57114" y="147541"/>
                  <a:pt x="65534" y="134684"/>
                  <a:pt x="75807" y="125231"/>
                </a:cubicBezTo>
                <a:cubicBezTo>
                  <a:pt x="86051" y="115778"/>
                  <a:pt x="98270" y="108665"/>
                  <a:pt x="108756" y="99425"/>
                </a:cubicBezTo>
                <a:cubicBezTo>
                  <a:pt x="114258" y="94562"/>
                  <a:pt x="119699" y="87905"/>
                  <a:pt x="118331" y="80701"/>
                </a:cubicBezTo>
                <a:cubicBezTo>
                  <a:pt x="117328" y="75352"/>
                  <a:pt x="112617" y="71248"/>
                  <a:pt x="107480" y="69364"/>
                </a:cubicBezTo>
                <a:cubicBezTo>
                  <a:pt x="102373" y="67510"/>
                  <a:pt x="96750" y="67479"/>
                  <a:pt x="91309" y="67479"/>
                </a:cubicBezTo>
                <a:cubicBezTo>
                  <a:pt x="73254" y="67479"/>
                  <a:pt x="54804" y="67479"/>
                  <a:pt x="37722" y="61552"/>
                </a:cubicBezTo>
                <a:cubicBezTo>
                  <a:pt x="20670" y="55625"/>
                  <a:pt x="5016" y="42433"/>
                  <a:pt x="1216" y="24804"/>
                </a:cubicBezTo>
                <a:cubicBezTo>
                  <a:pt x="0" y="19150"/>
                  <a:pt x="122" y="12980"/>
                  <a:pt x="2918" y="7934"/>
                </a:cubicBezTo>
                <a:cubicBezTo>
                  <a:pt x="5320" y="3709"/>
                  <a:pt x="10457" y="1"/>
                  <a:pt x="15533" y="609"/>
                </a:cubicBezTo>
                <a:cubicBezTo>
                  <a:pt x="17569" y="822"/>
                  <a:pt x="18268" y="2554"/>
                  <a:pt x="19211" y="4074"/>
                </a:cubicBezTo>
                <a:cubicBezTo>
                  <a:pt x="20578" y="6262"/>
                  <a:pt x="22159" y="8360"/>
                  <a:pt x="23861" y="10305"/>
                </a:cubicBezTo>
                <a:cubicBezTo>
                  <a:pt x="27265" y="14256"/>
                  <a:pt x="31278" y="17630"/>
                  <a:pt x="35594" y="20579"/>
                </a:cubicBezTo>
                <a:cubicBezTo>
                  <a:pt x="40001" y="23588"/>
                  <a:pt x="44713" y="26111"/>
                  <a:pt x="49606" y="28178"/>
                </a:cubicBezTo>
                <a:cubicBezTo>
                  <a:pt x="54530" y="30305"/>
                  <a:pt x="59606" y="32068"/>
                  <a:pt x="64774" y="33497"/>
                </a:cubicBezTo>
                <a:cubicBezTo>
                  <a:pt x="65230" y="33679"/>
                  <a:pt x="65868" y="33862"/>
                  <a:pt x="66537" y="340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flipH="1">
            <a:off x="1745849" y="-1465525"/>
            <a:ext cx="5077990" cy="2434177"/>
          </a:xfrm>
          <a:custGeom>
            <a:avLst/>
            <a:gdLst/>
            <a:ahLst/>
            <a:cxnLst/>
            <a:rect l="l" t="t" r="r" b="b"/>
            <a:pathLst>
              <a:path w="186297" h="89303" fill="none" extrusionOk="0">
                <a:moveTo>
                  <a:pt x="5928" y="46658"/>
                </a:moveTo>
                <a:cubicBezTo>
                  <a:pt x="1" y="54713"/>
                  <a:pt x="23862" y="71916"/>
                  <a:pt x="37388" y="79151"/>
                </a:cubicBezTo>
                <a:cubicBezTo>
                  <a:pt x="50883" y="86385"/>
                  <a:pt x="66659" y="89303"/>
                  <a:pt x="81857" y="87388"/>
                </a:cubicBezTo>
                <a:cubicBezTo>
                  <a:pt x="105717" y="84379"/>
                  <a:pt x="126447" y="70184"/>
                  <a:pt x="148727" y="61065"/>
                </a:cubicBezTo>
                <a:cubicBezTo>
                  <a:pt x="156144" y="58026"/>
                  <a:pt x="163834" y="55503"/>
                  <a:pt x="170582" y="51217"/>
                </a:cubicBezTo>
                <a:cubicBezTo>
                  <a:pt x="177360" y="46901"/>
                  <a:pt x="183226" y="40457"/>
                  <a:pt x="184624" y="32554"/>
                </a:cubicBezTo>
                <a:cubicBezTo>
                  <a:pt x="186296" y="23132"/>
                  <a:pt x="181099" y="13405"/>
                  <a:pt x="173317" y="7812"/>
                </a:cubicBezTo>
                <a:cubicBezTo>
                  <a:pt x="165566" y="2250"/>
                  <a:pt x="155718" y="274"/>
                  <a:pt x="146143" y="152"/>
                </a:cubicBezTo>
                <a:cubicBezTo>
                  <a:pt x="132040" y="0"/>
                  <a:pt x="116568" y="4590"/>
                  <a:pt x="109213" y="16596"/>
                </a:cubicBezTo>
                <a:cubicBezTo>
                  <a:pt x="104623" y="24135"/>
                  <a:pt x="103802" y="33344"/>
                  <a:pt x="100155" y="41369"/>
                </a:cubicBezTo>
                <a:cubicBezTo>
                  <a:pt x="96203" y="50032"/>
                  <a:pt x="88756" y="57023"/>
                  <a:pt x="79911" y="60457"/>
                </a:cubicBezTo>
                <a:cubicBezTo>
                  <a:pt x="71066" y="63862"/>
                  <a:pt x="60853" y="63710"/>
                  <a:pt x="52099" y="59941"/>
                </a:cubicBezTo>
                <a:cubicBezTo>
                  <a:pt x="46871" y="57722"/>
                  <a:pt x="42221" y="54287"/>
                  <a:pt x="37357" y="51247"/>
                </a:cubicBezTo>
                <a:cubicBezTo>
                  <a:pt x="32524" y="48208"/>
                  <a:pt x="25594" y="40852"/>
                  <a:pt x="19880" y="40275"/>
                </a:cubicBezTo>
                <a:cubicBezTo>
                  <a:pt x="14196" y="39697"/>
                  <a:pt x="9120" y="41886"/>
                  <a:pt x="5928" y="466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flipH="1">
            <a:off x="-1162050" y="-680130"/>
            <a:ext cx="3125181" cy="4788788"/>
          </a:xfrm>
          <a:custGeom>
            <a:avLst/>
            <a:gdLst/>
            <a:ahLst/>
            <a:cxnLst/>
            <a:rect l="l" t="t" r="r" b="b"/>
            <a:pathLst>
              <a:path w="114654" h="175687" fill="none" extrusionOk="0">
                <a:moveTo>
                  <a:pt x="70458" y="3314"/>
                </a:moveTo>
                <a:cubicBezTo>
                  <a:pt x="53588" y="0"/>
                  <a:pt x="45533" y="4499"/>
                  <a:pt x="33831" y="8633"/>
                </a:cubicBezTo>
                <a:cubicBezTo>
                  <a:pt x="22189" y="12767"/>
                  <a:pt x="11338" y="20457"/>
                  <a:pt x="5684" y="31460"/>
                </a:cubicBezTo>
                <a:cubicBezTo>
                  <a:pt x="1" y="42493"/>
                  <a:pt x="365" y="56962"/>
                  <a:pt x="8420" y="66384"/>
                </a:cubicBezTo>
                <a:cubicBezTo>
                  <a:pt x="14834" y="73892"/>
                  <a:pt x="25290" y="77692"/>
                  <a:pt x="30031" y="86354"/>
                </a:cubicBezTo>
                <a:cubicBezTo>
                  <a:pt x="34348" y="94196"/>
                  <a:pt x="32615" y="104136"/>
                  <a:pt x="28816" y="112251"/>
                </a:cubicBezTo>
                <a:cubicBezTo>
                  <a:pt x="25016" y="120397"/>
                  <a:pt x="19332" y="127540"/>
                  <a:pt x="15381" y="135595"/>
                </a:cubicBezTo>
                <a:cubicBezTo>
                  <a:pt x="11429" y="143620"/>
                  <a:pt x="9362" y="153407"/>
                  <a:pt x="13223" y="161492"/>
                </a:cubicBezTo>
                <a:cubicBezTo>
                  <a:pt x="16019" y="167419"/>
                  <a:pt x="21703" y="171644"/>
                  <a:pt x="27904" y="173650"/>
                </a:cubicBezTo>
                <a:cubicBezTo>
                  <a:pt x="34135" y="175657"/>
                  <a:pt x="40883" y="175687"/>
                  <a:pt x="47327" y="174805"/>
                </a:cubicBezTo>
                <a:cubicBezTo>
                  <a:pt x="71187" y="171492"/>
                  <a:pt x="92707" y="155443"/>
                  <a:pt x="103559" y="133984"/>
                </a:cubicBezTo>
                <a:cubicBezTo>
                  <a:pt x="114440" y="112495"/>
                  <a:pt x="114653" y="86111"/>
                  <a:pt x="105048" y="64044"/>
                </a:cubicBezTo>
                <a:cubicBezTo>
                  <a:pt x="95504" y="41977"/>
                  <a:pt x="92920" y="12007"/>
                  <a:pt x="70458" y="33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flipH="1">
            <a:off x="1279558" y="-8230"/>
            <a:ext cx="1705093" cy="2340547"/>
          </a:xfrm>
          <a:custGeom>
            <a:avLst/>
            <a:gdLst/>
            <a:ahLst/>
            <a:cxnLst/>
            <a:rect l="l" t="t" r="r" b="b"/>
            <a:pathLst>
              <a:path w="62555" h="85868" fill="none" extrusionOk="0">
                <a:moveTo>
                  <a:pt x="29606" y="2067"/>
                </a:moveTo>
                <a:cubicBezTo>
                  <a:pt x="19940" y="6171"/>
                  <a:pt x="12250" y="11611"/>
                  <a:pt x="4834" y="19028"/>
                </a:cubicBezTo>
                <a:cubicBezTo>
                  <a:pt x="2432" y="21429"/>
                  <a:pt x="1" y="24712"/>
                  <a:pt x="1064" y="27964"/>
                </a:cubicBezTo>
                <a:cubicBezTo>
                  <a:pt x="1764" y="29970"/>
                  <a:pt x="3678" y="31369"/>
                  <a:pt x="5745" y="32007"/>
                </a:cubicBezTo>
                <a:cubicBezTo>
                  <a:pt x="7752" y="32706"/>
                  <a:pt x="9970" y="32767"/>
                  <a:pt x="12037" y="33131"/>
                </a:cubicBezTo>
                <a:cubicBezTo>
                  <a:pt x="21278" y="34530"/>
                  <a:pt x="29515" y="40366"/>
                  <a:pt x="34956" y="47965"/>
                </a:cubicBezTo>
                <a:cubicBezTo>
                  <a:pt x="40427" y="55563"/>
                  <a:pt x="43284" y="64804"/>
                  <a:pt x="44409" y="74074"/>
                </a:cubicBezTo>
                <a:cubicBezTo>
                  <a:pt x="44804" y="77144"/>
                  <a:pt x="45108" y="80457"/>
                  <a:pt x="47144" y="82767"/>
                </a:cubicBezTo>
                <a:cubicBezTo>
                  <a:pt x="49789" y="85716"/>
                  <a:pt x="54713" y="85868"/>
                  <a:pt x="57904" y="83527"/>
                </a:cubicBezTo>
                <a:cubicBezTo>
                  <a:pt x="61096" y="81217"/>
                  <a:pt x="62555" y="76992"/>
                  <a:pt x="62160" y="73102"/>
                </a:cubicBezTo>
                <a:cubicBezTo>
                  <a:pt x="61795" y="69181"/>
                  <a:pt x="59819" y="65564"/>
                  <a:pt x="57236" y="62554"/>
                </a:cubicBezTo>
                <a:cubicBezTo>
                  <a:pt x="54682" y="59576"/>
                  <a:pt x="51552" y="57083"/>
                  <a:pt x="48512" y="54591"/>
                </a:cubicBezTo>
                <a:cubicBezTo>
                  <a:pt x="43953" y="50822"/>
                  <a:pt x="39485" y="46840"/>
                  <a:pt x="36141" y="41977"/>
                </a:cubicBezTo>
                <a:cubicBezTo>
                  <a:pt x="32798" y="37113"/>
                  <a:pt x="30639" y="31217"/>
                  <a:pt x="31187" y="25320"/>
                </a:cubicBezTo>
                <a:cubicBezTo>
                  <a:pt x="31643" y="20760"/>
                  <a:pt x="33679" y="16505"/>
                  <a:pt x="36141" y="12675"/>
                </a:cubicBezTo>
                <a:cubicBezTo>
                  <a:pt x="37235" y="10943"/>
                  <a:pt x="38482" y="9210"/>
                  <a:pt x="39029" y="7204"/>
                </a:cubicBezTo>
                <a:cubicBezTo>
                  <a:pt x="39545" y="5198"/>
                  <a:pt x="39241" y="2827"/>
                  <a:pt x="37661" y="1520"/>
                </a:cubicBezTo>
                <a:cubicBezTo>
                  <a:pt x="36415" y="487"/>
                  <a:pt x="36323" y="0"/>
                  <a:pt x="34773" y="213"/>
                </a:cubicBezTo>
                <a:cubicBezTo>
                  <a:pt x="34013" y="335"/>
                  <a:pt x="33284" y="517"/>
                  <a:pt x="32646" y="851"/>
                </a:cubicBezTo>
                <a:cubicBezTo>
                  <a:pt x="31946" y="1125"/>
                  <a:pt x="31946" y="1155"/>
                  <a:pt x="29606" y="20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flipH="1">
            <a:off x="7504764" y="3144936"/>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flipH="1">
            <a:off x="6414500" y="4332991"/>
            <a:ext cx="787933" cy="1546018"/>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flipH="1">
            <a:off x="7532103" y="344687"/>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flipH="1">
            <a:off x="3128774" y="495470"/>
            <a:ext cx="265134" cy="268459"/>
          </a:xfrm>
          <a:custGeom>
            <a:avLst/>
            <a:gdLst/>
            <a:ahLst/>
            <a:cxnLst/>
            <a:rect l="l" t="t" r="r" b="b"/>
            <a:pathLst>
              <a:path w="9727" h="9849" fill="none" extrusionOk="0">
                <a:moveTo>
                  <a:pt x="8724" y="6901"/>
                </a:moveTo>
                <a:cubicBezTo>
                  <a:pt x="7569" y="9089"/>
                  <a:pt x="4316" y="9849"/>
                  <a:pt x="2280" y="8420"/>
                </a:cubicBezTo>
                <a:cubicBezTo>
                  <a:pt x="274" y="6931"/>
                  <a:pt x="0" y="3618"/>
                  <a:pt x="1763" y="1794"/>
                </a:cubicBezTo>
                <a:cubicBezTo>
                  <a:pt x="3496" y="1"/>
                  <a:pt x="6961" y="62"/>
                  <a:pt x="8359" y="2128"/>
                </a:cubicBezTo>
                <a:cubicBezTo>
                  <a:pt x="9727" y="4226"/>
                  <a:pt x="9088" y="6019"/>
                  <a:pt x="8724" y="690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flipH="1">
            <a:off x="858740" y="4972564"/>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flipH="1">
            <a:off x="279571" y="2583234"/>
            <a:ext cx="1710899" cy="1760616"/>
          </a:xfrm>
          <a:custGeom>
            <a:avLst/>
            <a:gdLst/>
            <a:ahLst/>
            <a:cxnLst/>
            <a:rect l="l" t="t" r="r" b="b"/>
            <a:pathLst>
              <a:path w="62768" h="64592" fill="none" extrusionOk="0">
                <a:moveTo>
                  <a:pt x="13192" y="305"/>
                </a:moveTo>
                <a:cubicBezTo>
                  <a:pt x="6080" y="12311"/>
                  <a:pt x="0" y="26992"/>
                  <a:pt x="4286" y="41095"/>
                </a:cubicBezTo>
                <a:cubicBezTo>
                  <a:pt x="8298" y="54105"/>
                  <a:pt x="20487" y="62160"/>
                  <a:pt x="33557" y="63983"/>
                </a:cubicBezTo>
                <a:cubicBezTo>
                  <a:pt x="37873" y="64591"/>
                  <a:pt x="42281" y="64530"/>
                  <a:pt x="46627" y="64105"/>
                </a:cubicBezTo>
                <a:cubicBezTo>
                  <a:pt x="51217" y="63649"/>
                  <a:pt x="55868" y="63041"/>
                  <a:pt x="60184" y="61339"/>
                </a:cubicBezTo>
                <a:cubicBezTo>
                  <a:pt x="62768" y="60305"/>
                  <a:pt x="62707" y="56050"/>
                  <a:pt x="59454" y="56141"/>
                </a:cubicBezTo>
                <a:cubicBezTo>
                  <a:pt x="52403" y="56293"/>
                  <a:pt x="45472" y="58026"/>
                  <a:pt x="38329" y="57752"/>
                </a:cubicBezTo>
                <a:cubicBezTo>
                  <a:pt x="32372" y="57539"/>
                  <a:pt x="26323" y="56476"/>
                  <a:pt x="20973" y="53862"/>
                </a:cubicBezTo>
                <a:cubicBezTo>
                  <a:pt x="15624" y="51217"/>
                  <a:pt x="11216" y="47023"/>
                  <a:pt x="8967" y="41430"/>
                </a:cubicBezTo>
                <a:cubicBezTo>
                  <a:pt x="6596" y="35624"/>
                  <a:pt x="6171" y="28998"/>
                  <a:pt x="7113" y="22858"/>
                </a:cubicBezTo>
                <a:cubicBezTo>
                  <a:pt x="8298" y="15168"/>
                  <a:pt x="11125" y="7843"/>
                  <a:pt x="13800" y="578"/>
                </a:cubicBezTo>
                <a:cubicBezTo>
                  <a:pt x="13861" y="244"/>
                  <a:pt x="13344" y="1"/>
                  <a:pt x="13192" y="30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flipH="1">
            <a:off x="4222299" y="-38049"/>
            <a:ext cx="1940407" cy="855041"/>
          </a:xfrm>
          <a:custGeom>
            <a:avLst/>
            <a:gdLst/>
            <a:ahLst/>
            <a:cxnLst/>
            <a:rect l="l" t="t" r="r" b="b"/>
            <a:pathLst>
              <a:path w="71188" h="31369" fill="none" extrusionOk="0">
                <a:moveTo>
                  <a:pt x="213" y="6596"/>
                </a:moveTo>
                <a:cubicBezTo>
                  <a:pt x="609" y="9362"/>
                  <a:pt x="2402" y="11763"/>
                  <a:pt x="4286" y="13800"/>
                </a:cubicBezTo>
                <a:cubicBezTo>
                  <a:pt x="14408" y="24529"/>
                  <a:pt x="29485" y="29149"/>
                  <a:pt x="44135" y="30578"/>
                </a:cubicBezTo>
                <a:cubicBezTo>
                  <a:pt x="52585" y="31368"/>
                  <a:pt x="61856" y="30973"/>
                  <a:pt x="68300" y="25532"/>
                </a:cubicBezTo>
                <a:cubicBezTo>
                  <a:pt x="69789" y="24286"/>
                  <a:pt x="71187" y="22554"/>
                  <a:pt x="70975" y="20608"/>
                </a:cubicBezTo>
                <a:cubicBezTo>
                  <a:pt x="70792" y="18754"/>
                  <a:pt x="69151" y="17295"/>
                  <a:pt x="67358" y="16778"/>
                </a:cubicBezTo>
                <a:cubicBezTo>
                  <a:pt x="65564" y="16231"/>
                  <a:pt x="63680" y="16414"/>
                  <a:pt x="61826" y="16657"/>
                </a:cubicBezTo>
                <a:cubicBezTo>
                  <a:pt x="55777" y="17386"/>
                  <a:pt x="49728" y="18359"/>
                  <a:pt x="43649" y="18298"/>
                </a:cubicBezTo>
                <a:cubicBezTo>
                  <a:pt x="37570" y="18207"/>
                  <a:pt x="31339" y="16961"/>
                  <a:pt x="26293" y="13587"/>
                </a:cubicBezTo>
                <a:cubicBezTo>
                  <a:pt x="22676" y="11155"/>
                  <a:pt x="19819" y="7751"/>
                  <a:pt x="16475" y="4955"/>
                </a:cubicBezTo>
                <a:cubicBezTo>
                  <a:pt x="14013" y="2888"/>
                  <a:pt x="11126" y="1064"/>
                  <a:pt x="7934" y="517"/>
                </a:cubicBezTo>
                <a:cubicBezTo>
                  <a:pt x="6809" y="274"/>
                  <a:pt x="5350" y="0"/>
                  <a:pt x="4165" y="61"/>
                </a:cubicBezTo>
                <a:cubicBezTo>
                  <a:pt x="3010" y="91"/>
                  <a:pt x="1946" y="1125"/>
                  <a:pt x="1277" y="2037"/>
                </a:cubicBezTo>
                <a:cubicBezTo>
                  <a:pt x="426" y="3344"/>
                  <a:pt x="1" y="5015"/>
                  <a:pt x="213" y="659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flipH="1">
            <a:off x="7450905" y="2216226"/>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flipH="1">
            <a:off x="7478255" y="4669336"/>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flipH="1">
            <a:off x="4966288" y="4106817"/>
            <a:ext cx="1321525" cy="1764732"/>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flipH="1">
            <a:off x="3048797" y="4351618"/>
            <a:ext cx="1783785" cy="1508757"/>
          </a:xfrm>
          <a:custGeom>
            <a:avLst/>
            <a:gdLst/>
            <a:ahLst/>
            <a:cxnLst/>
            <a:rect l="l" t="t" r="r" b="b"/>
            <a:pathLst>
              <a:path w="65442" h="55352" fill="none" extrusionOk="0">
                <a:moveTo>
                  <a:pt x="18541" y="45351"/>
                </a:moveTo>
                <a:cubicBezTo>
                  <a:pt x="10335" y="40822"/>
                  <a:pt x="3435" y="33375"/>
                  <a:pt x="1155" y="24257"/>
                </a:cubicBezTo>
                <a:cubicBezTo>
                  <a:pt x="0" y="19728"/>
                  <a:pt x="91" y="14864"/>
                  <a:pt x="1854" y="10579"/>
                </a:cubicBezTo>
                <a:cubicBezTo>
                  <a:pt x="3648" y="6293"/>
                  <a:pt x="7234" y="2645"/>
                  <a:pt x="11672" y="1338"/>
                </a:cubicBezTo>
                <a:cubicBezTo>
                  <a:pt x="16110" y="1"/>
                  <a:pt x="21368" y="1308"/>
                  <a:pt x="24408" y="4834"/>
                </a:cubicBezTo>
                <a:cubicBezTo>
                  <a:pt x="29575" y="10913"/>
                  <a:pt x="26900" y="20731"/>
                  <a:pt x="31125" y="27509"/>
                </a:cubicBezTo>
                <a:cubicBezTo>
                  <a:pt x="33618" y="31582"/>
                  <a:pt x="38268" y="33862"/>
                  <a:pt x="42858" y="35169"/>
                </a:cubicBezTo>
                <a:cubicBezTo>
                  <a:pt x="47448" y="36445"/>
                  <a:pt x="52281" y="36932"/>
                  <a:pt x="56810" y="38512"/>
                </a:cubicBezTo>
                <a:cubicBezTo>
                  <a:pt x="60153" y="39637"/>
                  <a:pt x="63588" y="41764"/>
                  <a:pt x="64439" y="45199"/>
                </a:cubicBezTo>
                <a:cubicBezTo>
                  <a:pt x="65442" y="49394"/>
                  <a:pt x="61673" y="53588"/>
                  <a:pt x="57448" y="54652"/>
                </a:cubicBezTo>
                <a:cubicBezTo>
                  <a:pt x="54591" y="55351"/>
                  <a:pt x="51551" y="55078"/>
                  <a:pt x="48724" y="54470"/>
                </a:cubicBezTo>
                <a:cubicBezTo>
                  <a:pt x="46809" y="54044"/>
                  <a:pt x="45290" y="52980"/>
                  <a:pt x="43466" y="52403"/>
                </a:cubicBezTo>
                <a:cubicBezTo>
                  <a:pt x="40913" y="51613"/>
                  <a:pt x="38086" y="51613"/>
                  <a:pt x="35502" y="51126"/>
                </a:cubicBezTo>
                <a:cubicBezTo>
                  <a:pt x="32706" y="50579"/>
                  <a:pt x="29970" y="49941"/>
                  <a:pt x="27295" y="49059"/>
                </a:cubicBezTo>
                <a:cubicBezTo>
                  <a:pt x="24256" y="48087"/>
                  <a:pt x="21307" y="46871"/>
                  <a:pt x="18541" y="4535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flipH="1">
            <a:off x="3393894" y="4711687"/>
            <a:ext cx="271785" cy="270122"/>
          </a:xfrm>
          <a:custGeom>
            <a:avLst/>
            <a:gdLst/>
            <a:ahLst/>
            <a:cxnLst/>
            <a:rect l="l" t="t" r="r" b="b"/>
            <a:pathLst>
              <a:path w="9971" h="9910" fill="none" extrusionOk="0">
                <a:moveTo>
                  <a:pt x="730" y="3648"/>
                </a:moveTo>
                <a:cubicBezTo>
                  <a:pt x="1369" y="2432"/>
                  <a:pt x="2554" y="1521"/>
                  <a:pt x="3831" y="943"/>
                </a:cubicBezTo>
                <a:cubicBezTo>
                  <a:pt x="5198" y="305"/>
                  <a:pt x="6840" y="1"/>
                  <a:pt x="8147" y="700"/>
                </a:cubicBezTo>
                <a:cubicBezTo>
                  <a:pt x="9302" y="1399"/>
                  <a:pt x="9879" y="2797"/>
                  <a:pt x="9910" y="4135"/>
                </a:cubicBezTo>
                <a:cubicBezTo>
                  <a:pt x="9970" y="6353"/>
                  <a:pt x="8511" y="8572"/>
                  <a:pt x="6384" y="9302"/>
                </a:cubicBezTo>
                <a:cubicBezTo>
                  <a:pt x="4469" y="9910"/>
                  <a:pt x="2706" y="9150"/>
                  <a:pt x="1247" y="7934"/>
                </a:cubicBezTo>
                <a:cubicBezTo>
                  <a:pt x="1" y="6901"/>
                  <a:pt x="1" y="5046"/>
                  <a:pt x="730" y="36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flipH="1">
            <a:off x="2915076" y="4604727"/>
            <a:ext cx="201378" cy="202169"/>
          </a:xfrm>
          <a:custGeom>
            <a:avLst/>
            <a:gdLst/>
            <a:ahLst/>
            <a:cxnLst/>
            <a:rect l="l" t="t" r="r" b="b"/>
            <a:pathLst>
              <a:path w="7388" h="7417" fill="none" extrusionOk="0">
                <a:moveTo>
                  <a:pt x="4621" y="6930"/>
                </a:moveTo>
                <a:cubicBezTo>
                  <a:pt x="6262" y="6353"/>
                  <a:pt x="7387" y="4256"/>
                  <a:pt x="6840" y="2614"/>
                </a:cubicBezTo>
                <a:cubicBezTo>
                  <a:pt x="6262" y="1003"/>
                  <a:pt x="4287" y="0"/>
                  <a:pt x="2645" y="547"/>
                </a:cubicBezTo>
                <a:cubicBezTo>
                  <a:pt x="1004" y="1064"/>
                  <a:pt x="1" y="3040"/>
                  <a:pt x="487" y="4712"/>
                </a:cubicBezTo>
                <a:cubicBezTo>
                  <a:pt x="1004" y="6383"/>
                  <a:pt x="2949" y="7417"/>
                  <a:pt x="4621" y="6930"/>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flipH="1">
            <a:off x="6808817" y="-5750"/>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flipH="1">
            <a:off x="1092276" y="4337521"/>
            <a:ext cx="1267665" cy="1585787"/>
          </a:xfrm>
          <a:custGeom>
            <a:avLst/>
            <a:gdLst/>
            <a:ahLst/>
            <a:cxnLst/>
            <a:rect l="l" t="t" r="r" b="b"/>
            <a:pathLst>
              <a:path w="46507" h="58178" fill="none" extrusionOk="0">
                <a:moveTo>
                  <a:pt x="1369" y="14195"/>
                </a:moveTo>
                <a:cubicBezTo>
                  <a:pt x="1" y="21278"/>
                  <a:pt x="2919" y="29089"/>
                  <a:pt x="8664" y="33527"/>
                </a:cubicBezTo>
                <a:cubicBezTo>
                  <a:pt x="11369" y="35624"/>
                  <a:pt x="14591" y="37023"/>
                  <a:pt x="17296" y="39150"/>
                </a:cubicBezTo>
                <a:cubicBezTo>
                  <a:pt x="21247" y="42251"/>
                  <a:pt x="23770" y="46780"/>
                  <a:pt x="26931" y="50701"/>
                </a:cubicBezTo>
                <a:cubicBezTo>
                  <a:pt x="30093" y="54622"/>
                  <a:pt x="34470" y="58178"/>
                  <a:pt x="39515" y="58056"/>
                </a:cubicBezTo>
                <a:cubicBezTo>
                  <a:pt x="42889" y="57996"/>
                  <a:pt x="46506" y="55503"/>
                  <a:pt x="46415" y="52129"/>
                </a:cubicBezTo>
                <a:cubicBezTo>
                  <a:pt x="46354" y="48451"/>
                  <a:pt x="42372" y="46324"/>
                  <a:pt x="39029" y="44804"/>
                </a:cubicBezTo>
                <a:cubicBezTo>
                  <a:pt x="34682" y="42828"/>
                  <a:pt x="30518" y="40548"/>
                  <a:pt x="26475" y="37965"/>
                </a:cubicBezTo>
                <a:cubicBezTo>
                  <a:pt x="22858" y="35655"/>
                  <a:pt x="19059" y="32494"/>
                  <a:pt x="19059" y="28208"/>
                </a:cubicBezTo>
                <a:cubicBezTo>
                  <a:pt x="19029" y="23557"/>
                  <a:pt x="23436" y="20244"/>
                  <a:pt x="25260" y="15958"/>
                </a:cubicBezTo>
                <a:cubicBezTo>
                  <a:pt x="26658" y="12645"/>
                  <a:pt x="26415" y="8663"/>
                  <a:pt x="24591" y="5563"/>
                </a:cubicBezTo>
                <a:cubicBezTo>
                  <a:pt x="23406" y="3587"/>
                  <a:pt x="21612" y="2007"/>
                  <a:pt x="19576" y="1034"/>
                </a:cubicBezTo>
                <a:cubicBezTo>
                  <a:pt x="17934" y="274"/>
                  <a:pt x="15685" y="1"/>
                  <a:pt x="13800" y="396"/>
                </a:cubicBezTo>
                <a:cubicBezTo>
                  <a:pt x="11734" y="761"/>
                  <a:pt x="10031" y="1217"/>
                  <a:pt x="8420" y="2554"/>
                </a:cubicBezTo>
                <a:cubicBezTo>
                  <a:pt x="6749" y="3922"/>
                  <a:pt x="5290" y="5563"/>
                  <a:pt x="4135" y="7417"/>
                </a:cubicBezTo>
                <a:cubicBezTo>
                  <a:pt x="2767" y="9484"/>
                  <a:pt x="1825" y="11764"/>
                  <a:pt x="1369" y="141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flipH="1">
            <a:off x="359950" y="2526077"/>
            <a:ext cx="983478" cy="1316510"/>
          </a:xfrm>
          <a:custGeom>
            <a:avLst/>
            <a:gdLst/>
            <a:ahLst/>
            <a:cxnLst/>
            <a:rect l="l" t="t" r="r" b="b"/>
            <a:pathLst>
              <a:path w="36081" h="48299" fill="none" extrusionOk="0">
                <a:moveTo>
                  <a:pt x="244" y="30274"/>
                </a:moveTo>
                <a:cubicBezTo>
                  <a:pt x="0" y="35229"/>
                  <a:pt x="973" y="40639"/>
                  <a:pt x="4529" y="44104"/>
                </a:cubicBezTo>
                <a:cubicBezTo>
                  <a:pt x="8754" y="48147"/>
                  <a:pt x="15654" y="48299"/>
                  <a:pt x="20882" y="45624"/>
                </a:cubicBezTo>
                <a:cubicBezTo>
                  <a:pt x="26050" y="42919"/>
                  <a:pt x="29697" y="37934"/>
                  <a:pt x="32159" y="32645"/>
                </a:cubicBezTo>
                <a:cubicBezTo>
                  <a:pt x="34560" y="27600"/>
                  <a:pt x="36080" y="21976"/>
                  <a:pt x="35533" y="16384"/>
                </a:cubicBezTo>
                <a:cubicBezTo>
                  <a:pt x="35108" y="12098"/>
                  <a:pt x="33405" y="7842"/>
                  <a:pt x="30366" y="4712"/>
                </a:cubicBezTo>
                <a:cubicBezTo>
                  <a:pt x="27235" y="1490"/>
                  <a:pt x="22919" y="0"/>
                  <a:pt x="18481" y="122"/>
                </a:cubicBezTo>
                <a:cubicBezTo>
                  <a:pt x="15502" y="213"/>
                  <a:pt x="13223" y="1611"/>
                  <a:pt x="11368" y="3861"/>
                </a:cubicBezTo>
                <a:cubicBezTo>
                  <a:pt x="8785" y="7022"/>
                  <a:pt x="6353" y="10608"/>
                  <a:pt x="4529" y="14225"/>
                </a:cubicBezTo>
                <a:cubicBezTo>
                  <a:pt x="2280" y="18633"/>
                  <a:pt x="852" y="23466"/>
                  <a:pt x="365" y="28390"/>
                </a:cubicBezTo>
                <a:cubicBezTo>
                  <a:pt x="304" y="29028"/>
                  <a:pt x="244" y="29666"/>
                  <a:pt x="244" y="3027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flipH="1">
            <a:off x="250586" y="-105154"/>
            <a:ext cx="1270963" cy="1995058"/>
          </a:xfrm>
          <a:custGeom>
            <a:avLst/>
            <a:gdLst/>
            <a:ahLst/>
            <a:cxnLst/>
            <a:rect l="l" t="t" r="r" b="b"/>
            <a:pathLst>
              <a:path w="46628" h="73193" fill="none" extrusionOk="0">
                <a:moveTo>
                  <a:pt x="2797" y="15927"/>
                </a:moveTo>
                <a:cubicBezTo>
                  <a:pt x="0" y="25046"/>
                  <a:pt x="3192" y="35654"/>
                  <a:pt x="10548" y="41733"/>
                </a:cubicBezTo>
                <a:cubicBezTo>
                  <a:pt x="13830" y="44469"/>
                  <a:pt x="17995" y="46414"/>
                  <a:pt x="20366" y="49970"/>
                </a:cubicBezTo>
                <a:cubicBezTo>
                  <a:pt x="23071" y="54043"/>
                  <a:pt x="22980" y="59241"/>
                  <a:pt x="23466" y="64104"/>
                </a:cubicBezTo>
                <a:cubicBezTo>
                  <a:pt x="23739" y="67296"/>
                  <a:pt x="24743" y="70974"/>
                  <a:pt x="27721" y="72250"/>
                </a:cubicBezTo>
                <a:cubicBezTo>
                  <a:pt x="30001" y="73193"/>
                  <a:pt x="32645" y="72341"/>
                  <a:pt x="34743" y="71065"/>
                </a:cubicBezTo>
                <a:cubicBezTo>
                  <a:pt x="43223" y="65958"/>
                  <a:pt x="46627" y="55229"/>
                  <a:pt x="46597" y="45381"/>
                </a:cubicBezTo>
                <a:cubicBezTo>
                  <a:pt x="46567" y="39970"/>
                  <a:pt x="45655" y="34590"/>
                  <a:pt x="43983" y="29453"/>
                </a:cubicBezTo>
                <a:cubicBezTo>
                  <a:pt x="42250" y="24286"/>
                  <a:pt x="39788" y="19392"/>
                  <a:pt x="36627" y="14955"/>
                </a:cubicBezTo>
                <a:cubicBezTo>
                  <a:pt x="33496" y="10456"/>
                  <a:pt x="29606" y="6596"/>
                  <a:pt x="25381" y="3040"/>
                </a:cubicBezTo>
                <a:cubicBezTo>
                  <a:pt x="23831" y="1763"/>
                  <a:pt x="22098" y="426"/>
                  <a:pt x="20001" y="243"/>
                </a:cubicBezTo>
                <a:cubicBezTo>
                  <a:pt x="17630" y="0"/>
                  <a:pt x="15350" y="1155"/>
                  <a:pt x="13435" y="2371"/>
                </a:cubicBezTo>
                <a:cubicBezTo>
                  <a:pt x="8967" y="5106"/>
                  <a:pt x="5320" y="9240"/>
                  <a:pt x="3405" y="14134"/>
                </a:cubicBezTo>
                <a:cubicBezTo>
                  <a:pt x="3192" y="14711"/>
                  <a:pt x="2979" y="15319"/>
                  <a:pt x="2797" y="1592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flipH="1">
            <a:off x="7343246" y="222905"/>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flipH="1">
            <a:off x="5521422" y="4347055"/>
            <a:ext cx="545995" cy="717526"/>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7726662-68AC-4EB6-A74F-96450B2ED54A}" type="datetimeFigureOut">
              <a:rPr lang="en-US" smtClean="0"/>
              <a:t>11/14/2022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BEB74A-25F2-4FC6-A936-7544F8819B22}" type="slidenum">
              <a:rPr lang="en-US" smtClean="0"/>
              <a:t>‹#›</a:t>
            </a:fld>
            <a:endParaRPr lang="en-US"/>
          </a:p>
        </p:txBody>
      </p:sp>
    </p:spTree>
    <p:extLst>
      <p:ext uri="{BB962C8B-B14F-4D97-AF65-F5344CB8AC3E}">
        <p14:creationId xmlns:p14="http://schemas.microsoft.com/office/powerpoint/2010/main" val="29582776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000000"/>
        </a:solid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1" name="Google Shape;11;p2"/>
          <p:cNvPicPr preferRelativeResize="0"/>
          <p:nvPr/>
        </p:nvPicPr>
        <p:blipFill>
          <a:blip r:embed="rId3">
            <a:alphaModFix/>
          </a:blip>
          <a:stretch>
            <a:fillRect/>
          </a:stretch>
        </p:blipFill>
        <p:spPr>
          <a:xfrm>
            <a:off x="2350825" y="972913"/>
            <a:ext cx="5051951" cy="3197675"/>
          </a:xfrm>
          <a:prstGeom prst="rect">
            <a:avLst/>
          </a:prstGeom>
          <a:noFill/>
          <a:ln>
            <a:noFill/>
          </a:ln>
        </p:spPr>
      </p:pic>
      <p:sp>
        <p:nvSpPr>
          <p:cNvPr id="12" name="Google Shape;12;p2"/>
          <p:cNvSpPr txBox="1">
            <a:spLocks noGrp="1"/>
          </p:cNvSpPr>
          <p:nvPr>
            <p:ph type="ctrTitle"/>
          </p:nvPr>
        </p:nvSpPr>
        <p:spPr>
          <a:xfrm>
            <a:off x="2765775" y="1645750"/>
            <a:ext cx="4227000" cy="1431900"/>
          </a:xfrm>
          <a:prstGeom prst="rect">
            <a:avLst/>
          </a:prstGeom>
        </p:spPr>
        <p:txBody>
          <a:bodyPr spcFirstLastPara="1" wrap="square" lIns="0" tIns="0" rIns="0" bIns="0" anchor="t"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extLst>
      <p:ext uri="{BB962C8B-B14F-4D97-AF65-F5344CB8AC3E}">
        <p14:creationId xmlns:p14="http://schemas.microsoft.com/office/powerpoint/2010/main" val="3530139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7"/>
        <p:cNvGrpSpPr/>
        <p:nvPr/>
      </p:nvGrpSpPr>
      <p:grpSpPr>
        <a:xfrm>
          <a:off x="0" y="0"/>
          <a:ext cx="0" cy="0"/>
          <a:chOff x="0" y="0"/>
          <a:chExt cx="0" cy="0"/>
        </a:xfrm>
      </p:grpSpPr>
      <p:sp>
        <p:nvSpPr>
          <p:cNvPr id="48" name="Google Shape;48;p3"/>
          <p:cNvSpPr txBox="1">
            <a:spLocks noGrp="1"/>
          </p:cNvSpPr>
          <p:nvPr>
            <p:ph type="title"/>
          </p:nvPr>
        </p:nvSpPr>
        <p:spPr>
          <a:xfrm>
            <a:off x="3733800" y="2408700"/>
            <a:ext cx="4696800" cy="98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6000" b="1"/>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9" name="Google Shape;49;p3"/>
          <p:cNvSpPr txBox="1">
            <a:spLocks noGrp="1"/>
          </p:cNvSpPr>
          <p:nvPr>
            <p:ph type="subTitle" idx="1"/>
          </p:nvPr>
        </p:nvSpPr>
        <p:spPr>
          <a:xfrm>
            <a:off x="4152752" y="3471600"/>
            <a:ext cx="3858900" cy="78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0" name="Google Shape;50;p3"/>
          <p:cNvSpPr txBox="1">
            <a:spLocks noGrp="1"/>
          </p:cNvSpPr>
          <p:nvPr>
            <p:ph type="title" idx="2" hasCustomPrompt="1"/>
          </p:nvPr>
        </p:nvSpPr>
        <p:spPr>
          <a:xfrm>
            <a:off x="5239500" y="908675"/>
            <a:ext cx="1685400" cy="124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7200">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grpSp>
        <p:nvGrpSpPr>
          <p:cNvPr id="51" name="Google Shape;51;p3"/>
          <p:cNvGrpSpPr/>
          <p:nvPr/>
        </p:nvGrpSpPr>
        <p:grpSpPr>
          <a:xfrm>
            <a:off x="-1466850" y="-1465525"/>
            <a:ext cx="12438301" cy="8074555"/>
            <a:chOff x="-1466850" y="-1465525"/>
            <a:chExt cx="12438301" cy="8074555"/>
          </a:xfrm>
        </p:grpSpPr>
        <p:sp>
          <p:nvSpPr>
            <p:cNvPr id="52" name="Google Shape;52;p3"/>
            <p:cNvSpPr/>
            <p:nvPr/>
          </p:nvSpPr>
          <p:spPr>
            <a:xfrm>
              <a:off x="-1466850" y="1144991"/>
              <a:ext cx="4237860" cy="5464038"/>
            </a:xfrm>
            <a:custGeom>
              <a:avLst/>
              <a:gdLst/>
              <a:ahLst/>
              <a:cxnLst/>
              <a:rect l="l" t="t" r="r" b="b"/>
              <a:pathLst>
                <a:path w="155475" h="200460" fill="none" extrusionOk="0">
                  <a:moveTo>
                    <a:pt x="66537" y="34014"/>
                  </a:moveTo>
                  <a:cubicBezTo>
                    <a:pt x="85868" y="39150"/>
                    <a:pt x="106173" y="41005"/>
                    <a:pt x="124775" y="48451"/>
                  </a:cubicBezTo>
                  <a:cubicBezTo>
                    <a:pt x="133377" y="51856"/>
                    <a:pt x="141675" y="56628"/>
                    <a:pt x="147359" y="63953"/>
                  </a:cubicBezTo>
                  <a:cubicBezTo>
                    <a:pt x="153012" y="71248"/>
                    <a:pt x="155474" y="81491"/>
                    <a:pt x="151827" y="89972"/>
                  </a:cubicBezTo>
                  <a:cubicBezTo>
                    <a:pt x="147997" y="98908"/>
                    <a:pt x="138696" y="103893"/>
                    <a:pt x="130246" y="108696"/>
                  </a:cubicBezTo>
                  <a:cubicBezTo>
                    <a:pt x="121826" y="113528"/>
                    <a:pt x="112920" y="119881"/>
                    <a:pt x="111127" y="129425"/>
                  </a:cubicBezTo>
                  <a:cubicBezTo>
                    <a:pt x="109729" y="136903"/>
                    <a:pt x="113194" y="144410"/>
                    <a:pt x="117571" y="150641"/>
                  </a:cubicBezTo>
                  <a:cubicBezTo>
                    <a:pt x="121887" y="156873"/>
                    <a:pt x="127298" y="162465"/>
                    <a:pt x="130580" y="169304"/>
                  </a:cubicBezTo>
                  <a:cubicBezTo>
                    <a:pt x="133894" y="176143"/>
                    <a:pt x="134684" y="184928"/>
                    <a:pt x="130033" y="190916"/>
                  </a:cubicBezTo>
                  <a:cubicBezTo>
                    <a:pt x="126325" y="195627"/>
                    <a:pt x="120094" y="197572"/>
                    <a:pt x="114227" y="198484"/>
                  </a:cubicBezTo>
                  <a:cubicBezTo>
                    <a:pt x="101613" y="200460"/>
                    <a:pt x="88178" y="198940"/>
                    <a:pt x="77175" y="192466"/>
                  </a:cubicBezTo>
                  <a:cubicBezTo>
                    <a:pt x="66141" y="186022"/>
                    <a:pt x="57995" y="174228"/>
                    <a:pt x="57570" y="161462"/>
                  </a:cubicBezTo>
                  <a:cubicBezTo>
                    <a:pt x="57114" y="147541"/>
                    <a:pt x="65534" y="134684"/>
                    <a:pt x="75807" y="125231"/>
                  </a:cubicBezTo>
                  <a:cubicBezTo>
                    <a:pt x="86051" y="115778"/>
                    <a:pt x="98270" y="108665"/>
                    <a:pt x="108756" y="99425"/>
                  </a:cubicBezTo>
                  <a:cubicBezTo>
                    <a:pt x="114258" y="94562"/>
                    <a:pt x="119699" y="87905"/>
                    <a:pt x="118331" y="80701"/>
                  </a:cubicBezTo>
                  <a:cubicBezTo>
                    <a:pt x="117328" y="75352"/>
                    <a:pt x="112617" y="71248"/>
                    <a:pt x="107480" y="69364"/>
                  </a:cubicBezTo>
                  <a:cubicBezTo>
                    <a:pt x="102373" y="67510"/>
                    <a:pt x="96750" y="67479"/>
                    <a:pt x="91309" y="67479"/>
                  </a:cubicBezTo>
                  <a:cubicBezTo>
                    <a:pt x="73254" y="67479"/>
                    <a:pt x="54804" y="67479"/>
                    <a:pt x="37722" y="61552"/>
                  </a:cubicBezTo>
                  <a:cubicBezTo>
                    <a:pt x="20670" y="55625"/>
                    <a:pt x="5016" y="42433"/>
                    <a:pt x="1216" y="24804"/>
                  </a:cubicBezTo>
                  <a:cubicBezTo>
                    <a:pt x="0" y="19150"/>
                    <a:pt x="122" y="12980"/>
                    <a:pt x="2918" y="7934"/>
                  </a:cubicBezTo>
                  <a:cubicBezTo>
                    <a:pt x="5320" y="3709"/>
                    <a:pt x="10457" y="1"/>
                    <a:pt x="15533" y="609"/>
                  </a:cubicBezTo>
                  <a:cubicBezTo>
                    <a:pt x="17569" y="822"/>
                    <a:pt x="18268" y="2554"/>
                    <a:pt x="19211" y="4074"/>
                  </a:cubicBezTo>
                  <a:cubicBezTo>
                    <a:pt x="20578" y="6262"/>
                    <a:pt x="22159" y="8360"/>
                    <a:pt x="23861" y="10305"/>
                  </a:cubicBezTo>
                  <a:cubicBezTo>
                    <a:pt x="27265" y="14256"/>
                    <a:pt x="31278" y="17630"/>
                    <a:pt x="35594" y="20579"/>
                  </a:cubicBezTo>
                  <a:cubicBezTo>
                    <a:pt x="40001" y="23588"/>
                    <a:pt x="44713" y="26111"/>
                    <a:pt x="49606" y="28178"/>
                  </a:cubicBezTo>
                  <a:cubicBezTo>
                    <a:pt x="54530" y="30305"/>
                    <a:pt x="59606" y="32068"/>
                    <a:pt x="64774" y="33497"/>
                  </a:cubicBezTo>
                  <a:cubicBezTo>
                    <a:pt x="65230" y="33679"/>
                    <a:pt x="65868" y="33862"/>
                    <a:pt x="66537" y="340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2183424" y="-1465525"/>
              <a:ext cx="5077990" cy="2434177"/>
            </a:xfrm>
            <a:custGeom>
              <a:avLst/>
              <a:gdLst/>
              <a:ahLst/>
              <a:cxnLst/>
              <a:rect l="l" t="t" r="r" b="b"/>
              <a:pathLst>
                <a:path w="186297" h="89303" fill="none" extrusionOk="0">
                  <a:moveTo>
                    <a:pt x="5928" y="46658"/>
                  </a:moveTo>
                  <a:cubicBezTo>
                    <a:pt x="1" y="54713"/>
                    <a:pt x="23862" y="71916"/>
                    <a:pt x="37388" y="79151"/>
                  </a:cubicBezTo>
                  <a:cubicBezTo>
                    <a:pt x="50883" y="86385"/>
                    <a:pt x="66659" y="89303"/>
                    <a:pt x="81857" y="87388"/>
                  </a:cubicBezTo>
                  <a:cubicBezTo>
                    <a:pt x="105717" y="84379"/>
                    <a:pt x="126447" y="70184"/>
                    <a:pt x="148727" y="61065"/>
                  </a:cubicBezTo>
                  <a:cubicBezTo>
                    <a:pt x="156144" y="58026"/>
                    <a:pt x="163834" y="55503"/>
                    <a:pt x="170582" y="51217"/>
                  </a:cubicBezTo>
                  <a:cubicBezTo>
                    <a:pt x="177360" y="46901"/>
                    <a:pt x="183226" y="40457"/>
                    <a:pt x="184624" y="32554"/>
                  </a:cubicBezTo>
                  <a:cubicBezTo>
                    <a:pt x="186296" y="23132"/>
                    <a:pt x="181099" y="13405"/>
                    <a:pt x="173317" y="7812"/>
                  </a:cubicBezTo>
                  <a:cubicBezTo>
                    <a:pt x="165566" y="2250"/>
                    <a:pt x="155718" y="274"/>
                    <a:pt x="146143" y="152"/>
                  </a:cubicBezTo>
                  <a:cubicBezTo>
                    <a:pt x="132040" y="0"/>
                    <a:pt x="116568" y="4590"/>
                    <a:pt x="109213" y="16596"/>
                  </a:cubicBezTo>
                  <a:cubicBezTo>
                    <a:pt x="104623" y="24135"/>
                    <a:pt x="103802" y="33344"/>
                    <a:pt x="100155" y="41369"/>
                  </a:cubicBezTo>
                  <a:cubicBezTo>
                    <a:pt x="96203" y="50032"/>
                    <a:pt x="88756" y="57023"/>
                    <a:pt x="79911" y="60457"/>
                  </a:cubicBezTo>
                  <a:cubicBezTo>
                    <a:pt x="71066" y="63862"/>
                    <a:pt x="60853" y="63710"/>
                    <a:pt x="52099" y="59941"/>
                  </a:cubicBezTo>
                  <a:cubicBezTo>
                    <a:pt x="46871" y="57722"/>
                    <a:pt x="42221" y="54287"/>
                    <a:pt x="37357" y="51247"/>
                  </a:cubicBezTo>
                  <a:cubicBezTo>
                    <a:pt x="32524" y="48208"/>
                    <a:pt x="25594" y="40852"/>
                    <a:pt x="19880" y="40275"/>
                  </a:cubicBezTo>
                  <a:cubicBezTo>
                    <a:pt x="14196" y="39697"/>
                    <a:pt x="9120" y="41886"/>
                    <a:pt x="5928" y="466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7846269" y="-13380"/>
              <a:ext cx="3125181" cy="4788788"/>
            </a:xfrm>
            <a:custGeom>
              <a:avLst/>
              <a:gdLst/>
              <a:ahLst/>
              <a:cxnLst/>
              <a:rect l="l" t="t" r="r" b="b"/>
              <a:pathLst>
                <a:path w="114654" h="175687" fill="none" extrusionOk="0">
                  <a:moveTo>
                    <a:pt x="70458" y="3314"/>
                  </a:moveTo>
                  <a:cubicBezTo>
                    <a:pt x="53588" y="0"/>
                    <a:pt x="45533" y="4499"/>
                    <a:pt x="33831" y="8633"/>
                  </a:cubicBezTo>
                  <a:cubicBezTo>
                    <a:pt x="22189" y="12767"/>
                    <a:pt x="11338" y="20457"/>
                    <a:pt x="5684" y="31460"/>
                  </a:cubicBezTo>
                  <a:cubicBezTo>
                    <a:pt x="1" y="42493"/>
                    <a:pt x="365" y="56962"/>
                    <a:pt x="8420" y="66384"/>
                  </a:cubicBezTo>
                  <a:cubicBezTo>
                    <a:pt x="14834" y="73892"/>
                    <a:pt x="25290" y="77692"/>
                    <a:pt x="30031" y="86354"/>
                  </a:cubicBezTo>
                  <a:cubicBezTo>
                    <a:pt x="34348" y="94196"/>
                    <a:pt x="32615" y="104136"/>
                    <a:pt x="28816" y="112251"/>
                  </a:cubicBezTo>
                  <a:cubicBezTo>
                    <a:pt x="25016" y="120397"/>
                    <a:pt x="19332" y="127540"/>
                    <a:pt x="15381" y="135595"/>
                  </a:cubicBezTo>
                  <a:cubicBezTo>
                    <a:pt x="11429" y="143620"/>
                    <a:pt x="9362" y="153407"/>
                    <a:pt x="13223" y="161492"/>
                  </a:cubicBezTo>
                  <a:cubicBezTo>
                    <a:pt x="16019" y="167419"/>
                    <a:pt x="21703" y="171644"/>
                    <a:pt x="27904" y="173650"/>
                  </a:cubicBezTo>
                  <a:cubicBezTo>
                    <a:pt x="34135" y="175657"/>
                    <a:pt x="40883" y="175687"/>
                    <a:pt x="47327" y="174805"/>
                  </a:cubicBezTo>
                  <a:cubicBezTo>
                    <a:pt x="71187" y="171492"/>
                    <a:pt x="92707" y="155443"/>
                    <a:pt x="103559" y="133984"/>
                  </a:cubicBezTo>
                  <a:cubicBezTo>
                    <a:pt x="114440" y="112495"/>
                    <a:pt x="114653" y="86111"/>
                    <a:pt x="105048" y="64044"/>
                  </a:cubicBezTo>
                  <a:cubicBezTo>
                    <a:pt x="95504" y="41977"/>
                    <a:pt x="92920" y="12007"/>
                    <a:pt x="70458" y="33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60877" y="3144936"/>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1804831" y="4332991"/>
              <a:ext cx="787933" cy="1546018"/>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2596006" y="2685146"/>
              <a:ext cx="671134" cy="1190580"/>
            </a:xfrm>
            <a:custGeom>
              <a:avLst/>
              <a:gdLst/>
              <a:ahLst/>
              <a:cxnLst/>
              <a:rect l="l" t="t" r="r" b="b"/>
              <a:pathLst>
                <a:path w="24622" h="43679" fill="none" extrusionOk="0">
                  <a:moveTo>
                    <a:pt x="19789" y="12523"/>
                  </a:moveTo>
                  <a:cubicBezTo>
                    <a:pt x="24287" y="18754"/>
                    <a:pt x="24621" y="22068"/>
                    <a:pt x="24348" y="26748"/>
                  </a:cubicBezTo>
                  <a:cubicBezTo>
                    <a:pt x="23922" y="33709"/>
                    <a:pt x="18998" y="40122"/>
                    <a:pt x="12524" y="42736"/>
                  </a:cubicBezTo>
                  <a:cubicBezTo>
                    <a:pt x="10518" y="43588"/>
                    <a:pt x="7570" y="43679"/>
                    <a:pt x="6810" y="41642"/>
                  </a:cubicBezTo>
                  <a:cubicBezTo>
                    <a:pt x="6232" y="40153"/>
                    <a:pt x="7266" y="38603"/>
                    <a:pt x="8056" y="37265"/>
                  </a:cubicBezTo>
                  <a:cubicBezTo>
                    <a:pt x="13892" y="27812"/>
                    <a:pt x="11764" y="14256"/>
                    <a:pt x="3314" y="7052"/>
                  </a:cubicBezTo>
                  <a:cubicBezTo>
                    <a:pt x="1825" y="5806"/>
                    <a:pt x="1" y="4256"/>
                    <a:pt x="366" y="2341"/>
                  </a:cubicBezTo>
                  <a:cubicBezTo>
                    <a:pt x="670" y="943"/>
                    <a:pt x="2159" y="61"/>
                    <a:pt x="3618" y="31"/>
                  </a:cubicBezTo>
                  <a:cubicBezTo>
                    <a:pt x="5047" y="0"/>
                    <a:pt x="6384" y="639"/>
                    <a:pt x="7630" y="1338"/>
                  </a:cubicBezTo>
                  <a:cubicBezTo>
                    <a:pt x="12494" y="4013"/>
                    <a:pt x="16719" y="7903"/>
                    <a:pt x="19789" y="125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43461" y="344687"/>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613356" y="495470"/>
              <a:ext cx="265134" cy="268459"/>
            </a:xfrm>
            <a:custGeom>
              <a:avLst/>
              <a:gdLst/>
              <a:ahLst/>
              <a:cxnLst/>
              <a:rect l="l" t="t" r="r" b="b"/>
              <a:pathLst>
                <a:path w="9727" h="9849" fill="none" extrusionOk="0">
                  <a:moveTo>
                    <a:pt x="8724" y="6901"/>
                  </a:moveTo>
                  <a:cubicBezTo>
                    <a:pt x="7569" y="9089"/>
                    <a:pt x="4316" y="9849"/>
                    <a:pt x="2280" y="8420"/>
                  </a:cubicBezTo>
                  <a:cubicBezTo>
                    <a:pt x="274" y="6931"/>
                    <a:pt x="0" y="3618"/>
                    <a:pt x="1763" y="1794"/>
                  </a:cubicBezTo>
                  <a:cubicBezTo>
                    <a:pt x="3496" y="1"/>
                    <a:pt x="6961" y="62"/>
                    <a:pt x="8359" y="2128"/>
                  </a:cubicBezTo>
                  <a:cubicBezTo>
                    <a:pt x="9727" y="4226"/>
                    <a:pt x="9088" y="6019"/>
                    <a:pt x="8724" y="690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7828711" y="4972564"/>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1631670" y="1338867"/>
              <a:ext cx="223730" cy="227873"/>
            </a:xfrm>
            <a:custGeom>
              <a:avLst/>
              <a:gdLst/>
              <a:ahLst/>
              <a:cxnLst/>
              <a:rect l="l" t="t" r="r" b="b"/>
              <a:pathLst>
                <a:path w="8208" h="8360" fill="none" extrusionOk="0">
                  <a:moveTo>
                    <a:pt x="7721" y="5502"/>
                  </a:moveTo>
                  <a:cubicBezTo>
                    <a:pt x="6991" y="7356"/>
                    <a:pt x="4590" y="8359"/>
                    <a:pt x="2766" y="7599"/>
                  </a:cubicBezTo>
                  <a:cubicBezTo>
                    <a:pt x="943" y="6840"/>
                    <a:pt x="0" y="4408"/>
                    <a:pt x="851" y="2615"/>
                  </a:cubicBezTo>
                  <a:cubicBezTo>
                    <a:pt x="1672" y="821"/>
                    <a:pt x="4195" y="0"/>
                    <a:pt x="5928" y="973"/>
                  </a:cubicBezTo>
                  <a:cubicBezTo>
                    <a:pt x="7690" y="1976"/>
                    <a:pt x="8207" y="3922"/>
                    <a:pt x="7721" y="5502"/>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844558" y="-38049"/>
              <a:ext cx="1940407" cy="855041"/>
            </a:xfrm>
            <a:custGeom>
              <a:avLst/>
              <a:gdLst/>
              <a:ahLst/>
              <a:cxnLst/>
              <a:rect l="l" t="t" r="r" b="b"/>
              <a:pathLst>
                <a:path w="71188" h="31369" fill="none" extrusionOk="0">
                  <a:moveTo>
                    <a:pt x="213" y="6596"/>
                  </a:moveTo>
                  <a:cubicBezTo>
                    <a:pt x="609" y="9362"/>
                    <a:pt x="2402" y="11763"/>
                    <a:pt x="4286" y="13800"/>
                  </a:cubicBezTo>
                  <a:cubicBezTo>
                    <a:pt x="14408" y="24529"/>
                    <a:pt x="29485" y="29149"/>
                    <a:pt x="44135" y="30578"/>
                  </a:cubicBezTo>
                  <a:cubicBezTo>
                    <a:pt x="52585" y="31368"/>
                    <a:pt x="61856" y="30973"/>
                    <a:pt x="68300" y="25532"/>
                  </a:cubicBezTo>
                  <a:cubicBezTo>
                    <a:pt x="69789" y="24286"/>
                    <a:pt x="71187" y="22554"/>
                    <a:pt x="70975" y="20608"/>
                  </a:cubicBezTo>
                  <a:cubicBezTo>
                    <a:pt x="70792" y="18754"/>
                    <a:pt x="69151" y="17295"/>
                    <a:pt x="67358" y="16778"/>
                  </a:cubicBezTo>
                  <a:cubicBezTo>
                    <a:pt x="65564" y="16231"/>
                    <a:pt x="63680" y="16414"/>
                    <a:pt x="61826" y="16657"/>
                  </a:cubicBezTo>
                  <a:cubicBezTo>
                    <a:pt x="55777" y="17386"/>
                    <a:pt x="49728" y="18359"/>
                    <a:pt x="43649" y="18298"/>
                  </a:cubicBezTo>
                  <a:cubicBezTo>
                    <a:pt x="37570" y="18207"/>
                    <a:pt x="31339" y="16961"/>
                    <a:pt x="26293" y="13587"/>
                  </a:cubicBezTo>
                  <a:cubicBezTo>
                    <a:pt x="22676" y="11155"/>
                    <a:pt x="19819" y="7751"/>
                    <a:pt x="16475" y="4955"/>
                  </a:cubicBezTo>
                  <a:cubicBezTo>
                    <a:pt x="14013" y="2888"/>
                    <a:pt x="11126" y="1064"/>
                    <a:pt x="7934" y="517"/>
                  </a:cubicBezTo>
                  <a:cubicBezTo>
                    <a:pt x="6809" y="274"/>
                    <a:pt x="5350" y="0"/>
                    <a:pt x="4165" y="61"/>
                  </a:cubicBezTo>
                  <a:cubicBezTo>
                    <a:pt x="3010" y="91"/>
                    <a:pt x="1946" y="1125"/>
                    <a:pt x="1277" y="2037"/>
                  </a:cubicBezTo>
                  <a:cubicBezTo>
                    <a:pt x="426" y="3344"/>
                    <a:pt x="1" y="5015"/>
                    <a:pt x="213" y="659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15554" y="2216226"/>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419600" y="4669336"/>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796545" y="1812748"/>
              <a:ext cx="278408" cy="277590"/>
            </a:xfrm>
            <a:custGeom>
              <a:avLst/>
              <a:gdLst/>
              <a:ahLst/>
              <a:cxnLst/>
              <a:rect l="l" t="t" r="r" b="b"/>
              <a:pathLst>
                <a:path w="10214" h="10184" fill="none" extrusionOk="0">
                  <a:moveTo>
                    <a:pt x="8572" y="7995"/>
                  </a:moveTo>
                  <a:cubicBezTo>
                    <a:pt x="7052" y="9940"/>
                    <a:pt x="3830" y="10183"/>
                    <a:pt x="1976" y="8572"/>
                  </a:cubicBezTo>
                  <a:cubicBezTo>
                    <a:pt x="122" y="6931"/>
                    <a:pt x="0" y="3709"/>
                    <a:pt x="1702" y="1916"/>
                  </a:cubicBezTo>
                  <a:cubicBezTo>
                    <a:pt x="3404" y="122"/>
                    <a:pt x="6566" y="1"/>
                    <a:pt x="8389" y="1673"/>
                  </a:cubicBezTo>
                  <a:cubicBezTo>
                    <a:pt x="10213" y="3344"/>
                    <a:pt x="10183" y="6080"/>
                    <a:pt x="8572" y="79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2719450" y="4106817"/>
              <a:ext cx="1321525" cy="1764732"/>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572046" y="-5750"/>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465973" y="3192827"/>
              <a:ext cx="983478" cy="1316510"/>
            </a:xfrm>
            <a:custGeom>
              <a:avLst/>
              <a:gdLst/>
              <a:ahLst/>
              <a:cxnLst/>
              <a:rect l="l" t="t" r="r" b="b"/>
              <a:pathLst>
                <a:path w="36081" h="48299" fill="none" extrusionOk="0">
                  <a:moveTo>
                    <a:pt x="244" y="30274"/>
                  </a:moveTo>
                  <a:cubicBezTo>
                    <a:pt x="0" y="35229"/>
                    <a:pt x="973" y="40639"/>
                    <a:pt x="4529" y="44104"/>
                  </a:cubicBezTo>
                  <a:cubicBezTo>
                    <a:pt x="8754" y="48147"/>
                    <a:pt x="15654" y="48299"/>
                    <a:pt x="20882" y="45624"/>
                  </a:cubicBezTo>
                  <a:cubicBezTo>
                    <a:pt x="26050" y="42919"/>
                    <a:pt x="29697" y="37934"/>
                    <a:pt x="32159" y="32645"/>
                  </a:cubicBezTo>
                  <a:cubicBezTo>
                    <a:pt x="34560" y="27600"/>
                    <a:pt x="36080" y="21976"/>
                    <a:pt x="35533" y="16384"/>
                  </a:cubicBezTo>
                  <a:cubicBezTo>
                    <a:pt x="35108" y="12098"/>
                    <a:pt x="33405" y="7842"/>
                    <a:pt x="30366" y="4712"/>
                  </a:cubicBezTo>
                  <a:cubicBezTo>
                    <a:pt x="27235" y="1490"/>
                    <a:pt x="22919" y="0"/>
                    <a:pt x="18481" y="122"/>
                  </a:cubicBezTo>
                  <a:cubicBezTo>
                    <a:pt x="15502" y="213"/>
                    <a:pt x="13223" y="1611"/>
                    <a:pt x="11368" y="3861"/>
                  </a:cubicBezTo>
                  <a:cubicBezTo>
                    <a:pt x="8785" y="7022"/>
                    <a:pt x="6353" y="10608"/>
                    <a:pt x="4529" y="14225"/>
                  </a:cubicBezTo>
                  <a:cubicBezTo>
                    <a:pt x="2280" y="18633"/>
                    <a:pt x="852" y="23466"/>
                    <a:pt x="365" y="28390"/>
                  </a:cubicBezTo>
                  <a:cubicBezTo>
                    <a:pt x="304" y="29028"/>
                    <a:pt x="244" y="29666"/>
                    <a:pt x="244" y="3027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8287852" y="561596"/>
              <a:ext cx="1270963" cy="1995058"/>
            </a:xfrm>
            <a:custGeom>
              <a:avLst/>
              <a:gdLst/>
              <a:ahLst/>
              <a:cxnLst/>
              <a:rect l="l" t="t" r="r" b="b"/>
              <a:pathLst>
                <a:path w="46628" h="73193" fill="none" extrusionOk="0">
                  <a:moveTo>
                    <a:pt x="2797" y="15927"/>
                  </a:moveTo>
                  <a:cubicBezTo>
                    <a:pt x="0" y="25046"/>
                    <a:pt x="3192" y="35654"/>
                    <a:pt x="10548" y="41733"/>
                  </a:cubicBezTo>
                  <a:cubicBezTo>
                    <a:pt x="13830" y="44469"/>
                    <a:pt x="17995" y="46414"/>
                    <a:pt x="20366" y="49970"/>
                  </a:cubicBezTo>
                  <a:cubicBezTo>
                    <a:pt x="23071" y="54043"/>
                    <a:pt x="22980" y="59241"/>
                    <a:pt x="23466" y="64104"/>
                  </a:cubicBezTo>
                  <a:cubicBezTo>
                    <a:pt x="23739" y="67296"/>
                    <a:pt x="24743" y="70974"/>
                    <a:pt x="27721" y="72250"/>
                  </a:cubicBezTo>
                  <a:cubicBezTo>
                    <a:pt x="30001" y="73193"/>
                    <a:pt x="32645" y="72341"/>
                    <a:pt x="34743" y="71065"/>
                  </a:cubicBezTo>
                  <a:cubicBezTo>
                    <a:pt x="43223" y="65958"/>
                    <a:pt x="46627" y="55229"/>
                    <a:pt x="46597" y="45381"/>
                  </a:cubicBezTo>
                  <a:cubicBezTo>
                    <a:pt x="46567" y="39970"/>
                    <a:pt x="45655" y="34590"/>
                    <a:pt x="43983" y="29453"/>
                  </a:cubicBezTo>
                  <a:cubicBezTo>
                    <a:pt x="42250" y="24286"/>
                    <a:pt x="39788" y="19392"/>
                    <a:pt x="36627" y="14955"/>
                  </a:cubicBezTo>
                  <a:cubicBezTo>
                    <a:pt x="33496" y="10456"/>
                    <a:pt x="29606" y="6596"/>
                    <a:pt x="25381" y="3040"/>
                  </a:cubicBezTo>
                  <a:cubicBezTo>
                    <a:pt x="23831" y="1763"/>
                    <a:pt x="22098" y="426"/>
                    <a:pt x="20001" y="243"/>
                  </a:cubicBezTo>
                  <a:cubicBezTo>
                    <a:pt x="17630" y="0"/>
                    <a:pt x="15350" y="1155"/>
                    <a:pt x="13435" y="2371"/>
                  </a:cubicBezTo>
                  <a:cubicBezTo>
                    <a:pt x="8967" y="5106"/>
                    <a:pt x="5320" y="9240"/>
                    <a:pt x="3405" y="14134"/>
                  </a:cubicBezTo>
                  <a:cubicBezTo>
                    <a:pt x="3192" y="14711"/>
                    <a:pt x="2979" y="15319"/>
                    <a:pt x="2797" y="1592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1084032" y="222905"/>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2939846" y="4347055"/>
              <a:ext cx="545995" cy="717526"/>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2"/>
        <p:cNvGrpSpPr/>
        <p:nvPr/>
      </p:nvGrpSpPr>
      <p:grpSpPr>
        <a:xfrm>
          <a:off x="0" y="0"/>
          <a:ext cx="0" cy="0"/>
          <a:chOff x="0" y="0"/>
          <a:chExt cx="0" cy="0"/>
        </a:xfrm>
      </p:grpSpPr>
      <p:sp>
        <p:nvSpPr>
          <p:cNvPr id="73" name="Google Shape;73;p4"/>
          <p:cNvSpPr txBox="1">
            <a:spLocks noGrp="1"/>
          </p:cNvSpPr>
          <p:nvPr>
            <p:ph type="body" idx="1"/>
          </p:nvPr>
        </p:nvSpPr>
        <p:spPr>
          <a:xfrm>
            <a:off x="713225" y="1217175"/>
            <a:ext cx="7717500" cy="3372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AutoNum type="arabicPeriod"/>
              <a:defRPr sz="1200"/>
            </a:lvl1pPr>
            <a:lvl2pPr marL="914400" lvl="1" indent="-304800" rtl="0">
              <a:spcBef>
                <a:spcPts val="0"/>
              </a:spcBef>
              <a:spcAft>
                <a:spcPts val="0"/>
              </a:spcAft>
              <a:buClr>
                <a:srgbClr val="434343"/>
              </a:buClr>
              <a:buSzPts val="1200"/>
              <a:buFont typeface="Roboto Condensed Light"/>
              <a:buAutoNum type="alphaLcPeriod"/>
              <a:defRPr/>
            </a:lvl2pPr>
            <a:lvl3pPr marL="1371600" lvl="2" indent="-304800" rtl="0">
              <a:spcBef>
                <a:spcPts val="0"/>
              </a:spcBef>
              <a:spcAft>
                <a:spcPts val="0"/>
              </a:spcAft>
              <a:buClr>
                <a:srgbClr val="434343"/>
              </a:buClr>
              <a:buSzPts val="1200"/>
              <a:buFont typeface="Roboto Condensed Light"/>
              <a:buAutoNum type="romanLcPeriod"/>
              <a:defRPr/>
            </a:lvl3pPr>
            <a:lvl4pPr marL="1828800" lvl="3" indent="-304800" rtl="0">
              <a:spcBef>
                <a:spcPts val="0"/>
              </a:spcBef>
              <a:spcAft>
                <a:spcPts val="0"/>
              </a:spcAft>
              <a:buClr>
                <a:srgbClr val="434343"/>
              </a:buClr>
              <a:buSzPts val="1200"/>
              <a:buFont typeface="Roboto Condensed Light"/>
              <a:buAutoNum type="arabicPeriod"/>
              <a:defRPr/>
            </a:lvl4pPr>
            <a:lvl5pPr marL="2286000" lvl="4" indent="-304800" rtl="0">
              <a:spcBef>
                <a:spcPts val="0"/>
              </a:spcBef>
              <a:spcAft>
                <a:spcPts val="0"/>
              </a:spcAft>
              <a:buClr>
                <a:srgbClr val="434343"/>
              </a:buClr>
              <a:buSzPts val="1200"/>
              <a:buFont typeface="Roboto Condensed Light"/>
              <a:buAutoNum type="alphaLcPeriod"/>
              <a:defRPr/>
            </a:lvl5pPr>
            <a:lvl6pPr marL="2743200" lvl="5" indent="-304800" rtl="0">
              <a:spcBef>
                <a:spcPts val="0"/>
              </a:spcBef>
              <a:spcAft>
                <a:spcPts val="0"/>
              </a:spcAft>
              <a:buClr>
                <a:srgbClr val="434343"/>
              </a:buClr>
              <a:buSzPts val="1200"/>
              <a:buFont typeface="Roboto Condensed Light"/>
              <a:buAutoNum type="romanLcPeriod"/>
              <a:defRPr/>
            </a:lvl6pPr>
            <a:lvl7pPr marL="3200400" lvl="6" indent="-304800" rtl="0">
              <a:spcBef>
                <a:spcPts val="0"/>
              </a:spcBef>
              <a:spcAft>
                <a:spcPts val="0"/>
              </a:spcAft>
              <a:buClr>
                <a:srgbClr val="434343"/>
              </a:buClr>
              <a:buSzPts val="1200"/>
              <a:buFont typeface="Roboto Condensed Light"/>
              <a:buAutoNum type="arabicPeriod"/>
              <a:defRPr/>
            </a:lvl7pPr>
            <a:lvl8pPr marL="3657600" lvl="7" indent="-304800" rtl="0">
              <a:spcBef>
                <a:spcPts val="0"/>
              </a:spcBef>
              <a:spcAft>
                <a:spcPts val="0"/>
              </a:spcAft>
              <a:buClr>
                <a:srgbClr val="434343"/>
              </a:buClr>
              <a:buSzPts val="1200"/>
              <a:buFont typeface="Roboto Condensed Light"/>
              <a:buAutoNum type="alphaLcPeriod"/>
              <a:defRPr/>
            </a:lvl8pPr>
            <a:lvl9pPr marL="4114800" lvl="8" indent="-304800" rtl="0">
              <a:spcBef>
                <a:spcPts val="0"/>
              </a:spcBef>
              <a:spcAft>
                <a:spcPts val="0"/>
              </a:spcAft>
              <a:buClr>
                <a:srgbClr val="434343"/>
              </a:buClr>
              <a:buSzPts val="1200"/>
              <a:buFont typeface="Roboto Condensed Light"/>
              <a:buAutoNum type="romanLcPeriod"/>
              <a:defRPr/>
            </a:lvl9pPr>
          </a:lstStyle>
          <a:p>
            <a:endParaRPr/>
          </a:p>
        </p:txBody>
      </p:sp>
      <p:grpSp>
        <p:nvGrpSpPr>
          <p:cNvPr id="74" name="Google Shape;74;p4"/>
          <p:cNvGrpSpPr/>
          <p:nvPr/>
        </p:nvGrpSpPr>
        <p:grpSpPr>
          <a:xfrm>
            <a:off x="-2343150" y="-1903675"/>
            <a:ext cx="11974678" cy="5688484"/>
            <a:chOff x="-2343150" y="-1903675"/>
            <a:chExt cx="11974678" cy="5688484"/>
          </a:xfrm>
        </p:grpSpPr>
        <p:sp>
          <p:nvSpPr>
            <p:cNvPr id="75" name="Google Shape;75;p4"/>
            <p:cNvSpPr/>
            <p:nvPr/>
          </p:nvSpPr>
          <p:spPr>
            <a:xfrm flipH="1">
              <a:off x="1783949" y="-1903675"/>
              <a:ext cx="5077990" cy="2434177"/>
            </a:xfrm>
            <a:custGeom>
              <a:avLst/>
              <a:gdLst/>
              <a:ahLst/>
              <a:cxnLst/>
              <a:rect l="l" t="t" r="r" b="b"/>
              <a:pathLst>
                <a:path w="186297" h="89303" fill="none" extrusionOk="0">
                  <a:moveTo>
                    <a:pt x="5928" y="46658"/>
                  </a:moveTo>
                  <a:cubicBezTo>
                    <a:pt x="1" y="54713"/>
                    <a:pt x="23862" y="71916"/>
                    <a:pt x="37388" y="79151"/>
                  </a:cubicBezTo>
                  <a:cubicBezTo>
                    <a:pt x="50883" y="86385"/>
                    <a:pt x="66659" y="89303"/>
                    <a:pt x="81857" y="87388"/>
                  </a:cubicBezTo>
                  <a:cubicBezTo>
                    <a:pt x="105717" y="84379"/>
                    <a:pt x="126447" y="70184"/>
                    <a:pt x="148727" y="61065"/>
                  </a:cubicBezTo>
                  <a:cubicBezTo>
                    <a:pt x="156144" y="58026"/>
                    <a:pt x="163834" y="55503"/>
                    <a:pt x="170582" y="51217"/>
                  </a:cubicBezTo>
                  <a:cubicBezTo>
                    <a:pt x="177360" y="46901"/>
                    <a:pt x="183226" y="40457"/>
                    <a:pt x="184624" y="32554"/>
                  </a:cubicBezTo>
                  <a:cubicBezTo>
                    <a:pt x="186296" y="23132"/>
                    <a:pt x="181099" y="13405"/>
                    <a:pt x="173317" y="7812"/>
                  </a:cubicBezTo>
                  <a:cubicBezTo>
                    <a:pt x="165566" y="2250"/>
                    <a:pt x="155718" y="274"/>
                    <a:pt x="146143" y="152"/>
                  </a:cubicBezTo>
                  <a:cubicBezTo>
                    <a:pt x="132040" y="0"/>
                    <a:pt x="116568" y="4590"/>
                    <a:pt x="109213" y="16596"/>
                  </a:cubicBezTo>
                  <a:cubicBezTo>
                    <a:pt x="104623" y="24135"/>
                    <a:pt x="103802" y="33344"/>
                    <a:pt x="100155" y="41369"/>
                  </a:cubicBezTo>
                  <a:cubicBezTo>
                    <a:pt x="96203" y="50032"/>
                    <a:pt x="88756" y="57023"/>
                    <a:pt x="79911" y="60457"/>
                  </a:cubicBezTo>
                  <a:cubicBezTo>
                    <a:pt x="71066" y="63862"/>
                    <a:pt x="60853" y="63710"/>
                    <a:pt x="52099" y="59941"/>
                  </a:cubicBezTo>
                  <a:cubicBezTo>
                    <a:pt x="46871" y="57722"/>
                    <a:pt x="42221" y="54287"/>
                    <a:pt x="37357" y="51247"/>
                  </a:cubicBezTo>
                  <a:cubicBezTo>
                    <a:pt x="32524" y="48208"/>
                    <a:pt x="25594" y="40852"/>
                    <a:pt x="19880" y="40275"/>
                  </a:cubicBezTo>
                  <a:cubicBezTo>
                    <a:pt x="14196" y="39697"/>
                    <a:pt x="9120" y="41886"/>
                    <a:pt x="5928" y="466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flipH="1">
              <a:off x="-2343150" y="-1003980"/>
              <a:ext cx="3125181" cy="4788788"/>
            </a:xfrm>
            <a:custGeom>
              <a:avLst/>
              <a:gdLst/>
              <a:ahLst/>
              <a:cxnLst/>
              <a:rect l="l" t="t" r="r" b="b"/>
              <a:pathLst>
                <a:path w="114654" h="175687" fill="none" extrusionOk="0">
                  <a:moveTo>
                    <a:pt x="70458" y="3314"/>
                  </a:moveTo>
                  <a:cubicBezTo>
                    <a:pt x="53588" y="0"/>
                    <a:pt x="45533" y="4499"/>
                    <a:pt x="33831" y="8633"/>
                  </a:cubicBezTo>
                  <a:cubicBezTo>
                    <a:pt x="22189" y="12767"/>
                    <a:pt x="11338" y="20457"/>
                    <a:pt x="5684" y="31460"/>
                  </a:cubicBezTo>
                  <a:cubicBezTo>
                    <a:pt x="1" y="42493"/>
                    <a:pt x="365" y="56962"/>
                    <a:pt x="8420" y="66384"/>
                  </a:cubicBezTo>
                  <a:cubicBezTo>
                    <a:pt x="14834" y="73892"/>
                    <a:pt x="25290" y="77692"/>
                    <a:pt x="30031" y="86354"/>
                  </a:cubicBezTo>
                  <a:cubicBezTo>
                    <a:pt x="34348" y="94196"/>
                    <a:pt x="32615" y="104136"/>
                    <a:pt x="28816" y="112251"/>
                  </a:cubicBezTo>
                  <a:cubicBezTo>
                    <a:pt x="25016" y="120397"/>
                    <a:pt x="19332" y="127540"/>
                    <a:pt x="15381" y="135595"/>
                  </a:cubicBezTo>
                  <a:cubicBezTo>
                    <a:pt x="11429" y="143620"/>
                    <a:pt x="9362" y="153407"/>
                    <a:pt x="13223" y="161492"/>
                  </a:cubicBezTo>
                  <a:cubicBezTo>
                    <a:pt x="16019" y="167419"/>
                    <a:pt x="21703" y="171644"/>
                    <a:pt x="27904" y="173650"/>
                  </a:cubicBezTo>
                  <a:cubicBezTo>
                    <a:pt x="34135" y="175657"/>
                    <a:pt x="40883" y="175687"/>
                    <a:pt x="47327" y="174805"/>
                  </a:cubicBezTo>
                  <a:cubicBezTo>
                    <a:pt x="71187" y="171492"/>
                    <a:pt x="92707" y="155443"/>
                    <a:pt x="103559" y="133984"/>
                  </a:cubicBezTo>
                  <a:cubicBezTo>
                    <a:pt x="114440" y="112495"/>
                    <a:pt x="114653" y="86111"/>
                    <a:pt x="105048" y="64044"/>
                  </a:cubicBezTo>
                  <a:cubicBezTo>
                    <a:pt x="95504" y="41977"/>
                    <a:pt x="92920" y="12007"/>
                    <a:pt x="70458" y="33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flipH="1">
              <a:off x="8199828" y="-129963"/>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flipH="1">
              <a:off x="3166874" y="57320"/>
              <a:ext cx="265134" cy="268459"/>
            </a:xfrm>
            <a:custGeom>
              <a:avLst/>
              <a:gdLst/>
              <a:ahLst/>
              <a:cxnLst/>
              <a:rect l="l" t="t" r="r" b="b"/>
              <a:pathLst>
                <a:path w="9727" h="9849" fill="none" extrusionOk="0">
                  <a:moveTo>
                    <a:pt x="8724" y="6901"/>
                  </a:moveTo>
                  <a:cubicBezTo>
                    <a:pt x="7569" y="9089"/>
                    <a:pt x="4316" y="9849"/>
                    <a:pt x="2280" y="8420"/>
                  </a:cubicBezTo>
                  <a:cubicBezTo>
                    <a:pt x="274" y="6931"/>
                    <a:pt x="0" y="3618"/>
                    <a:pt x="1763" y="1794"/>
                  </a:cubicBezTo>
                  <a:cubicBezTo>
                    <a:pt x="3496" y="1"/>
                    <a:pt x="6961" y="62"/>
                    <a:pt x="8359" y="2128"/>
                  </a:cubicBezTo>
                  <a:cubicBezTo>
                    <a:pt x="9727" y="4226"/>
                    <a:pt x="9088" y="6019"/>
                    <a:pt x="8724" y="690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flipH="1">
              <a:off x="6866876" y="191904"/>
              <a:ext cx="223730" cy="227873"/>
            </a:xfrm>
            <a:custGeom>
              <a:avLst/>
              <a:gdLst/>
              <a:ahLst/>
              <a:cxnLst/>
              <a:rect l="l" t="t" r="r" b="b"/>
              <a:pathLst>
                <a:path w="8208" h="8360" fill="none" extrusionOk="0">
                  <a:moveTo>
                    <a:pt x="7721" y="5502"/>
                  </a:moveTo>
                  <a:cubicBezTo>
                    <a:pt x="6991" y="7356"/>
                    <a:pt x="4590" y="8359"/>
                    <a:pt x="2766" y="7599"/>
                  </a:cubicBezTo>
                  <a:cubicBezTo>
                    <a:pt x="943" y="6840"/>
                    <a:pt x="0" y="4408"/>
                    <a:pt x="851" y="2615"/>
                  </a:cubicBezTo>
                  <a:cubicBezTo>
                    <a:pt x="1672" y="821"/>
                    <a:pt x="4195" y="0"/>
                    <a:pt x="5928" y="973"/>
                  </a:cubicBezTo>
                  <a:cubicBezTo>
                    <a:pt x="7690" y="1976"/>
                    <a:pt x="8207" y="3922"/>
                    <a:pt x="7721" y="5502"/>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flipH="1">
              <a:off x="4260399" y="-476199"/>
              <a:ext cx="1940407" cy="855041"/>
            </a:xfrm>
            <a:custGeom>
              <a:avLst/>
              <a:gdLst/>
              <a:ahLst/>
              <a:cxnLst/>
              <a:rect l="l" t="t" r="r" b="b"/>
              <a:pathLst>
                <a:path w="71188" h="31369" fill="none" extrusionOk="0">
                  <a:moveTo>
                    <a:pt x="213" y="6596"/>
                  </a:moveTo>
                  <a:cubicBezTo>
                    <a:pt x="609" y="9362"/>
                    <a:pt x="2402" y="11763"/>
                    <a:pt x="4286" y="13800"/>
                  </a:cubicBezTo>
                  <a:cubicBezTo>
                    <a:pt x="14408" y="24529"/>
                    <a:pt x="29485" y="29149"/>
                    <a:pt x="44135" y="30578"/>
                  </a:cubicBezTo>
                  <a:cubicBezTo>
                    <a:pt x="52585" y="31368"/>
                    <a:pt x="61856" y="30973"/>
                    <a:pt x="68300" y="25532"/>
                  </a:cubicBezTo>
                  <a:cubicBezTo>
                    <a:pt x="69789" y="24286"/>
                    <a:pt x="71187" y="22554"/>
                    <a:pt x="70975" y="20608"/>
                  </a:cubicBezTo>
                  <a:cubicBezTo>
                    <a:pt x="70792" y="18754"/>
                    <a:pt x="69151" y="17295"/>
                    <a:pt x="67358" y="16778"/>
                  </a:cubicBezTo>
                  <a:cubicBezTo>
                    <a:pt x="65564" y="16231"/>
                    <a:pt x="63680" y="16414"/>
                    <a:pt x="61826" y="16657"/>
                  </a:cubicBezTo>
                  <a:cubicBezTo>
                    <a:pt x="55777" y="17386"/>
                    <a:pt x="49728" y="18359"/>
                    <a:pt x="43649" y="18298"/>
                  </a:cubicBezTo>
                  <a:cubicBezTo>
                    <a:pt x="37570" y="18207"/>
                    <a:pt x="31339" y="16961"/>
                    <a:pt x="26293" y="13587"/>
                  </a:cubicBezTo>
                  <a:cubicBezTo>
                    <a:pt x="22676" y="11155"/>
                    <a:pt x="19819" y="7751"/>
                    <a:pt x="16475" y="4955"/>
                  </a:cubicBezTo>
                  <a:cubicBezTo>
                    <a:pt x="14013" y="2888"/>
                    <a:pt x="11126" y="1064"/>
                    <a:pt x="7934" y="517"/>
                  </a:cubicBezTo>
                  <a:cubicBezTo>
                    <a:pt x="6809" y="274"/>
                    <a:pt x="5350" y="0"/>
                    <a:pt x="4165" y="61"/>
                  </a:cubicBezTo>
                  <a:cubicBezTo>
                    <a:pt x="3010" y="91"/>
                    <a:pt x="1946" y="1125"/>
                    <a:pt x="1277" y="2037"/>
                  </a:cubicBezTo>
                  <a:cubicBezTo>
                    <a:pt x="426" y="3344"/>
                    <a:pt x="1" y="5015"/>
                    <a:pt x="213" y="659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flipH="1">
              <a:off x="7476542" y="-480400"/>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flipH="1">
              <a:off x="-821150" y="2202227"/>
              <a:ext cx="983478" cy="1316510"/>
            </a:xfrm>
            <a:custGeom>
              <a:avLst/>
              <a:gdLst/>
              <a:ahLst/>
              <a:cxnLst/>
              <a:rect l="l" t="t" r="r" b="b"/>
              <a:pathLst>
                <a:path w="36081" h="48299" fill="none" extrusionOk="0">
                  <a:moveTo>
                    <a:pt x="244" y="30274"/>
                  </a:moveTo>
                  <a:cubicBezTo>
                    <a:pt x="0" y="35229"/>
                    <a:pt x="973" y="40639"/>
                    <a:pt x="4529" y="44104"/>
                  </a:cubicBezTo>
                  <a:cubicBezTo>
                    <a:pt x="8754" y="48147"/>
                    <a:pt x="15654" y="48299"/>
                    <a:pt x="20882" y="45624"/>
                  </a:cubicBezTo>
                  <a:cubicBezTo>
                    <a:pt x="26050" y="42919"/>
                    <a:pt x="29697" y="37934"/>
                    <a:pt x="32159" y="32645"/>
                  </a:cubicBezTo>
                  <a:cubicBezTo>
                    <a:pt x="34560" y="27600"/>
                    <a:pt x="36080" y="21976"/>
                    <a:pt x="35533" y="16384"/>
                  </a:cubicBezTo>
                  <a:cubicBezTo>
                    <a:pt x="35108" y="12098"/>
                    <a:pt x="33405" y="7842"/>
                    <a:pt x="30366" y="4712"/>
                  </a:cubicBezTo>
                  <a:cubicBezTo>
                    <a:pt x="27235" y="1490"/>
                    <a:pt x="22919" y="0"/>
                    <a:pt x="18481" y="122"/>
                  </a:cubicBezTo>
                  <a:cubicBezTo>
                    <a:pt x="15502" y="213"/>
                    <a:pt x="13223" y="1611"/>
                    <a:pt x="11368" y="3861"/>
                  </a:cubicBezTo>
                  <a:cubicBezTo>
                    <a:pt x="8785" y="7022"/>
                    <a:pt x="6353" y="10608"/>
                    <a:pt x="4529" y="14225"/>
                  </a:cubicBezTo>
                  <a:cubicBezTo>
                    <a:pt x="2280" y="18633"/>
                    <a:pt x="852" y="23466"/>
                    <a:pt x="365" y="28390"/>
                  </a:cubicBezTo>
                  <a:cubicBezTo>
                    <a:pt x="304" y="29028"/>
                    <a:pt x="244" y="29666"/>
                    <a:pt x="244" y="3027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flipH="1">
              <a:off x="-930514" y="-429004"/>
              <a:ext cx="1270963" cy="1995058"/>
            </a:xfrm>
            <a:custGeom>
              <a:avLst/>
              <a:gdLst/>
              <a:ahLst/>
              <a:cxnLst/>
              <a:rect l="l" t="t" r="r" b="b"/>
              <a:pathLst>
                <a:path w="46628" h="73193" fill="none" extrusionOk="0">
                  <a:moveTo>
                    <a:pt x="2797" y="15927"/>
                  </a:moveTo>
                  <a:cubicBezTo>
                    <a:pt x="0" y="25046"/>
                    <a:pt x="3192" y="35654"/>
                    <a:pt x="10548" y="41733"/>
                  </a:cubicBezTo>
                  <a:cubicBezTo>
                    <a:pt x="13830" y="44469"/>
                    <a:pt x="17995" y="46414"/>
                    <a:pt x="20366" y="49970"/>
                  </a:cubicBezTo>
                  <a:cubicBezTo>
                    <a:pt x="23071" y="54043"/>
                    <a:pt x="22980" y="59241"/>
                    <a:pt x="23466" y="64104"/>
                  </a:cubicBezTo>
                  <a:cubicBezTo>
                    <a:pt x="23739" y="67296"/>
                    <a:pt x="24743" y="70974"/>
                    <a:pt x="27721" y="72250"/>
                  </a:cubicBezTo>
                  <a:cubicBezTo>
                    <a:pt x="30001" y="73193"/>
                    <a:pt x="32645" y="72341"/>
                    <a:pt x="34743" y="71065"/>
                  </a:cubicBezTo>
                  <a:cubicBezTo>
                    <a:pt x="43223" y="65958"/>
                    <a:pt x="46627" y="55229"/>
                    <a:pt x="46597" y="45381"/>
                  </a:cubicBezTo>
                  <a:cubicBezTo>
                    <a:pt x="46567" y="39970"/>
                    <a:pt x="45655" y="34590"/>
                    <a:pt x="43983" y="29453"/>
                  </a:cubicBezTo>
                  <a:cubicBezTo>
                    <a:pt x="42250" y="24286"/>
                    <a:pt x="39788" y="19392"/>
                    <a:pt x="36627" y="14955"/>
                  </a:cubicBezTo>
                  <a:cubicBezTo>
                    <a:pt x="33496" y="10456"/>
                    <a:pt x="29606" y="6596"/>
                    <a:pt x="25381" y="3040"/>
                  </a:cubicBezTo>
                  <a:cubicBezTo>
                    <a:pt x="23831" y="1763"/>
                    <a:pt x="22098" y="426"/>
                    <a:pt x="20001" y="243"/>
                  </a:cubicBezTo>
                  <a:cubicBezTo>
                    <a:pt x="17630" y="0"/>
                    <a:pt x="15350" y="1155"/>
                    <a:pt x="13435" y="2371"/>
                  </a:cubicBezTo>
                  <a:cubicBezTo>
                    <a:pt x="8967" y="5106"/>
                    <a:pt x="5320" y="9240"/>
                    <a:pt x="3405" y="14134"/>
                  </a:cubicBezTo>
                  <a:cubicBezTo>
                    <a:pt x="3192" y="14711"/>
                    <a:pt x="2979" y="15319"/>
                    <a:pt x="2797" y="1592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flipH="1">
              <a:off x="8010971" y="-251745"/>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4"/>
          <p:cNvSpPr txBox="1">
            <a:spLocks noGrp="1"/>
          </p:cNvSpPr>
          <p:nvPr>
            <p:ph type="title"/>
          </p:nvPr>
        </p:nvSpPr>
        <p:spPr>
          <a:xfrm>
            <a:off x="713250" y="539500"/>
            <a:ext cx="77175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600"/>
              <a:buFont typeface="Caveat"/>
              <a:buNone/>
              <a:defRPr sz="3600" b="1"/>
            </a:lvl1pPr>
            <a:lvl2pPr lvl="1"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2pPr>
            <a:lvl3pPr lvl="2"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3pPr>
            <a:lvl4pPr lvl="3"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4pPr>
            <a:lvl5pPr lvl="4"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5pPr>
            <a:lvl6pPr lvl="5"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6pPr>
            <a:lvl7pPr lvl="6"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7pPr>
            <a:lvl8pPr lvl="7"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8pPr>
            <a:lvl9pPr lvl="8"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3"/>
        <p:cNvGrpSpPr/>
        <p:nvPr/>
      </p:nvGrpSpPr>
      <p:grpSpPr>
        <a:xfrm>
          <a:off x="0" y="0"/>
          <a:ext cx="0" cy="0"/>
          <a:chOff x="0" y="0"/>
          <a:chExt cx="0" cy="0"/>
        </a:xfrm>
      </p:grpSpPr>
      <p:sp>
        <p:nvSpPr>
          <p:cNvPr id="114" name="Google Shape;114;p6"/>
          <p:cNvSpPr txBox="1">
            <a:spLocks noGrp="1"/>
          </p:cNvSpPr>
          <p:nvPr>
            <p:ph type="title"/>
          </p:nvPr>
        </p:nvSpPr>
        <p:spPr>
          <a:xfrm>
            <a:off x="713250" y="539500"/>
            <a:ext cx="77175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600"/>
              <a:buFont typeface="Caveat"/>
              <a:buNone/>
              <a:defRPr sz="3600" b="1"/>
            </a:lvl1pPr>
            <a:lvl2pPr lvl="1"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2pPr>
            <a:lvl3pPr lvl="2"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3pPr>
            <a:lvl4pPr lvl="3"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4pPr>
            <a:lvl5pPr lvl="4"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5pPr>
            <a:lvl6pPr lvl="5"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6pPr>
            <a:lvl7pPr lvl="6"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7pPr>
            <a:lvl8pPr lvl="7"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8pPr>
            <a:lvl9pPr lvl="8"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9pPr>
          </a:lstStyle>
          <a:p>
            <a:endParaRPr/>
          </a:p>
        </p:txBody>
      </p:sp>
      <p:grpSp>
        <p:nvGrpSpPr>
          <p:cNvPr id="115" name="Google Shape;115;p6"/>
          <p:cNvGrpSpPr/>
          <p:nvPr/>
        </p:nvGrpSpPr>
        <p:grpSpPr>
          <a:xfrm flipH="1">
            <a:off x="-625304" y="-1837000"/>
            <a:ext cx="10640157" cy="10738860"/>
            <a:chOff x="-777704" y="-1837000"/>
            <a:chExt cx="10640157" cy="10738860"/>
          </a:xfrm>
        </p:grpSpPr>
        <p:sp>
          <p:nvSpPr>
            <p:cNvPr id="116" name="Google Shape;116;p6"/>
            <p:cNvSpPr/>
            <p:nvPr/>
          </p:nvSpPr>
          <p:spPr>
            <a:xfrm flipH="1">
              <a:off x="2124424" y="-1837000"/>
              <a:ext cx="5077990" cy="2434177"/>
            </a:xfrm>
            <a:custGeom>
              <a:avLst/>
              <a:gdLst/>
              <a:ahLst/>
              <a:cxnLst/>
              <a:rect l="l" t="t" r="r" b="b"/>
              <a:pathLst>
                <a:path w="186297" h="89303" fill="none" extrusionOk="0">
                  <a:moveTo>
                    <a:pt x="5928" y="46658"/>
                  </a:moveTo>
                  <a:cubicBezTo>
                    <a:pt x="1" y="54713"/>
                    <a:pt x="23862" y="71916"/>
                    <a:pt x="37388" y="79151"/>
                  </a:cubicBezTo>
                  <a:cubicBezTo>
                    <a:pt x="50883" y="86385"/>
                    <a:pt x="66659" y="89303"/>
                    <a:pt x="81857" y="87388"/>
                  </a:cubicBezTo>
                  <a:cubicBezTo>
                    <a:pt x="105717" y="84379"/>
                    <a:pt x="126447" y="70184"/>
                    <a:pt x="148727" y="61065"/>
                  </a:cubicBezTo>
                  <a:cubicBezTo>
                    <a:pt x="156144" y="58026"/>
                    <a:pt x="163834" y="55503"/>
                    <a:pt x="170582" y="51217"/>
                  </a:cubicBezTo>
                  <a:cubicBezTo>
                    <a:pt x="177360" y="46901"/>
                    <a:pt x="183226" y="40457"/>
                    <a:pt x="184624" y="32554"/>
                  </a:cubicBezTo>
                  <a:cubicBezTo>
                    <a:pt x="186296" y="23132"/>
                    <a:pt x="181099" y="13405"/>
                    <a:pt x="173317" y="7812"/>
                  </a:cubicBezTo>
                  <a:cubicBezTo>
                    <a:pt x="165566" y="2250"/>
                    <a:pt x="155718" y="274"/>
                    <a:pt x="146143" y="152"/>
                  </a:cubicBezTo>
                  <a:cubicBezTo>
                    <a:pt x="132040" y="0"/>
                    <a:pt x="116568" y="4590"/>
                    <a:pt x="109213" y="16596"/>
                  </a:cubicBezTo>
                  <a:cubicBezTo>
                    <a:pt x="104623" y="24135"/>
                    <a:pt x="103802" y="33344"/>
                    <a:pt x="100155" y="41369"/>
                  </a:cubicBezTo>
                  <a:cubicBezTo>
                    <a:pt x="96203" y="50032"/>
                    <a:pt x="88756" y="57023"/>
                    <a:pt x="79911" y="60457"/>
                  </a:cubicBezTo>
                  <a:cubicBezTo>
                    <a:pt x="71066" y="63862"/>
                    <a:pt x="60853" y="63710"/>
                    <a:pt x="52099" y="59941"/>
                  </a:cubicBezTo>
                  <a:cubicBezTo>
                    <a:pt x="46871" y="57722"/>
                    <a:pt x="42221" y="54287"/>
                    <a:pt x="37357" y="51247"/>
                  </a:cubicBezTo>
                  <a:cubicBezTo>
                    <a:pt x="32524" y="48208"/>
                    <a:pt x="25594" y="40852"/>
                    <a:pt x="19880" y="40275"/>
                  </a:cubicBezTo>
                  <a:cubicBezTo>
                    <a:pt x="14196" y="39697"/>
                    <a:pt x="9120" y="41886"/>
                    <a:pt x="5928" y="466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rot="-9860773" flipH="1">
              <a:off x="7396391" y="4216145"/>
              <a:ext cx="787962" cy="1546076"/>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flipH="1">
              <a:off x="1291786" y="4535121"/>
              <a:ext cx="671134" cy="1190580"/>
            </a:xfrm>
            <a:custGeom>
              <a:avLst/>
              <a:gdLst/>
              <a:ahLst/>
              <a:cxnLst/>
              <a:rect l="l" t="t" r="r" b="b"/>
              <a:pathLst>
                <a:path w="24622" h="43679" fill="none" extrusionOk="0">
                  <a:moveTo>
                    <a:pt x="19789" y="12523"/>
                  </a:moveTo>
                  <a:cubicBezTo>
                    <a:pt x="24287" y="18754"/>
                    <a:pt x="24621" y="22068"/>
                    <a:pt x="24348" y="26748"/>
                  </a:cubicBezTo>
                  <a:cubicBezTo>
                    <a:pt x="23922" y="33709"/>
                    <a:pt x="18998" y="40122"/>
                    <a:pt x="12524" y="42736"/>
                  </a:cubicBezTo>
                  <a:cubicBezTo>
                    <a:pt x="10518" y="43588"/>
                    <a:pt x="7570" y="43679"/>
                    <a:pt x="6810" y="41642"/>
                  </a:cubicBezTo>
                  <a:cubicBezTo>
                    <a:pt x="6232" y="40153"/>
                    <a:pt x="7266" y="38603"/>
                    <a:pt x="8056" y="37265"/>
                  </a:cubicBezTo>
                  <a:cubicBezTo>
                    <a:pt x="13892" y="27812"/>
                    <a:pt x="11764" y="14256"/>
                    <a:pt x="3314" y="7052"/>
                  </a:cubicBezTo>
                  <a:cubicBezTo>
                    <a:pt x="1825" y="5806"/>
                    <a:pt x="1" y="4256"/>
                    <a:pt x="366" y="2341"/>
                  </a:cubicBezTo>
                  <a:cubicBezTo>
                    <a:pt x="670" y="943"/>
                    <a:pt x="2159" y="61"/>
                    <a:pt x="3618" y="31"/>
                  </a:cubicBezTo>
                  <a:cubicBezTo>
                    <a:pt x="5047" y="0"/>
                    <a:pt x="6384" y="639"/>
                    <a:pt x="7630" y="1338"/>
                  </a:cubicBezTo>
                  <a:cubicBezTo>
                    <a:pt x="12494" y="4013"/>
                    <a:pt x="16719" y="7903"/>
                    <a:pt x="19789" y="125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flipH="1">
              <a:off x="2928649" y="266870"/>
              <a:ext cx="265134" cy="268459"/>
            </a:xfrm>
            <a:custGeom>
              <a:avLst/>
              <a:gdLst/>
              <a:ahLst/>
              <a:cxnLst/>
              <a:rect l="l" t="t" r="r" b="b"/>
              <a:pathLst>
                <a:path w="9727" h="9849" fill="none" extrusionOk="0">
                  <a:moveTo>
                    <a:pt x="8724" y="6901"/>
                  </a:moveTo>
                  <a:cubicBezTo>
                    <a:pt x="7569" y="9089"/>
                    <a:pt x="4316" y="9849"/>
                    <a:pt x="2280" y="8420"/>
                  </a:cubicBezTo>
                  <a:cubicBezTo>
                    <a:pt x="274" y="6931"/>
                    <a:pt x="0" y="3618"/>
                    <a:pt x="1763" y="1794"/>
                  </a:cubicBezTo>
                  <a:cubicBezTo>
                    <a:pt x="3496" y="1"/>
                    <a:pt x="6961" y="62"/>
                    <a:pt x="8359" y="2128"/>
                  </a:cubicBezTo>
                  <a:cubicBezTo>
                    <a:pt x="9727" y="4226"/>
                    <a:pt x="9088" y="6019"/>
                    <a:pt x="8724" y="690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flipH="1">
              <a:off x="858740" y="4972564"/>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flipH="1">
              <a:off x="-777704" y="2216234"/>
              <a:ext cx="1710899" cy="1760616"/>
            </a:xfrm>
            <a:custGeom>
              <a:avLst/>
              <a:gdLst/>
              <a:ahLst/>
              <a:cxnLst/>
              <a:rect l="l" t="t" r="r" b="b"/>
              <a:pathLst>
                <a:path w="62768" h="64592" fill="none" extrusionOk="0">
                  <a:moveTo>
                    <a:pt x="13192" y="305"/>
                  </a:moveTo>
                  <a:cubicBezTo>
                    <a:pt x="6080" y="12311"/>
                    <a:pt x="0" y="26992"/>
                    <a:pt x="4286" y="41095"/>
                  </a:cubicBezTo>
                  <a:cubicBezTo>
                    <a:pt x="8298" y="54105"/>
                    <a:pt x="20487" y="62160"/>
                    <a:pt x="33557" y="63983"/>
                  </a:cubicBezTo>
                  <a:cubicBezTo>
                    <a:pt x="37873" y="64591"/>
                    <a:pt x="42281" y="64530"/>
                    <a:pt x="46627" y="64105"/>
                  </a:cubicBezTo>
                  <a:cubicBezTo>
                    <a:pt x="51217" y="63649"/>
                    <a:pt x="55868" y="63041"/>
                    <a:pt x="60184" y="61339"/>
                  </a:cubicBezTo>
                  <a:cubicBezTo>
                    <a:pt x="62768" y="60305"/>
                    <a:pt x="62707" y="56050"/>
                    <a:pt x="59454" y="56141"/>
                  </a:cubicBezTo>
                  <a:cubicBezTo>
                    <a:pt x="52403" y="56293"/>
                    <a:pt x="45472" y="58026"/>
                    <a:pt x="38329" y="57752"/>
                  </a:cubicBezTo>
                  <a:cubicBezTo>
                    <a:pt x="32372" y="57539"/>
                    <a:pt x="26323" y="56476"/>
                    <a:pt x="20973" y="53862"/>
                  </a:cubicBezTo>
                  <a:cubicBezTo>
                    <a:pt x="15624" y="51217"/>
                    <a:pt x="11216" y="47023"/>
                    <a:pt x="8967" y="41430"/>
                  </a:cubicBezTo>
                  <a:cubicBezTo>
                    <a:pt x="6596" y="35624"/>
                    <a:pt x="6171" y="28998"/>
                    <a:pt x="7113" y="22858"/>
                  </a:cubicBezTo>
                  <a:cubicBezTo>
                    <a:pt x="8298" y="15168"/>
                    <a:pt x="11125" y="7843"/>
                    <a:pt x="13800" y="578"/>
                  </a:cubicBezTo>
                  <a:cubicBezTo>
                    <a:pt x="13861" y="244"/>
                    <a:pt x="13344" y="1"/>
                    <a:pt x="13192" y="30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flipH="1">
              <a:off x="4600874" y="-409524"/>
              <a:ext cx="1940407" cy="855041"/>
            </a:xfrm>
            <a:custGeom>
              <a:avLst/>
              <a:gdLst/>
              <a:ahLst/>
              <a:cxnLst/>
              <a:rect l="l" t="t" r="r" b="b"/>
              <a:pathLst>
                <a:path w="71188" h="31369" fill="none" extrusionOk="0">
                  <a:moveTo>
                    <a:pt x="213" y="6596"/>
                  </a:moveTo>
                  <a:cubicBezTo>
                    <a:pt x="609" y="9362"/>
                    <a:pt x="2402" y="11763"/>
                    <a:pt x="4286" y="13800"/>
                  </a:cubicBezTo>
                  <a:cubicBezTo>
                    <a:pt x="14408" y="24529"/>
                    <a:pt x="29485" y="29149"/>
                    <a:pt x="44135" y="30578"/>
                  </a:cubicBezTo>
                  <a:cubicBezTo>
                    <a:pt x="52585" y="31368"/>
                    <a:pt x="61856" y="30973"/>
                    <a:pt x="68300" y="25532"/>
                  </a:cubicBezTo>
                  <a:cubicBezTo>
                    <a:pt x="69789" y="24286"/>
                    <a:pt x="71187" y="22554"/>
                    <a:pt x="70975" y="20608"/>
                  </a:cubicBezTo>
                  <a:cubicBezTo>
                    <a:pt x="70792" y="18754"/>
                    <a:pt x="69151" y="17295"/>
                    <a:pt x="67358" y="16778"/>
                  </a:cubicBezTo>
                  <a:cubicBezTo>
                    <a:pt x="65564" y="16231"/>
                    <a:pt x="63680" y="16414"/>
                    <a:pt x="61826" y="16657"/>
                  </a:cubicBezTo>
                  <a:cubicBezTo>
                    <a:pt x="55777" y="17386"/>
                    <a:pt x="49728" y="18359"/>
                    <a:pt x="43649" y="18298"/>
                  </a:cubicBezTo>
                  <a:cubicBezTo>
                    <a:pt x="37570" y="18207"/>
                    <a:pt x="31339" y="16961"/>
                    <a:pt x="26293" y="13587"/>
                  </a:cubicBezTo>
                  <a:cubicBezTo>
                    <a:pt x="22676" y="11155"/>
                    <a:pt x="19819" y="7751"/>
                    <a:pt x="16475" y="4955"/>
                  </a:cubicBezTo>
                  <a:cubicBezTo>
                    <a:pt x="14013" y="2888"/>
                    <a:pt x="11126" y="1064"/>
                    <a:pt x="7934" y="517"/>
                  </a:cubicBezTo>
                  <a:cubicBezTo>
                    <a:pt x="6809" y="274"/>
                    <a:pt x="5350" y="0"/>
                    <a:pt x="4165" y="61"/>
                  </a:cubicBezTo>
                  <a:cubicBezTo>
                    <a:pt x="3010" y="91"/>
                    <a:pt x="1946" y="1125"/>
                    <a:pt x="1277" y="2037"/>
                  </a:cubicBezTo>
                  <a:cubicBezTo>
                    <a:pt x="426" y="3344"/>
                    <a:pt x="1" y="5015"/>
                    <a:pt x="213" y="659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flipH="1">
              <a:off x="8252730" y="3846136"/>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rot="-6079833" flipH="1">
              <a:off x="4966269" y="4564043"/>
              <a:ext cx="1321463" cy="1764650"/>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rot="-1159144" flipH="1">
              <a:off x="1420883" y="4599642"/>
              <a:ext cx="1783775" cy="1508748"/>
            </a:xfrm>
            <a:custGeom>
              <a:avLst/>
              <a:gdLst/>
              <a:ahLst/>
              <a:cxnLst/>
              <a:rect l="l" t="t" r="r" b="b"/>
              <a:pathLst>
                <a:path w="65442" h="55352" fill="none" extrusionOk="0">
                  <a:moveTo>
                    <a:pt x="18541" y="45351"/>
                  </a:moveTo>
                  <a:cubicBezTo>
                    <a:pt x="10335" y="40822"/>
                    <a:pt x="3435" y="33375"/>
                    <a:pt x="1155" y="24257"/>
                  </a:cubicBezTo>
                  <a:cubicBezTo>
                    <a:pt x="0" y="19728"/>
                    <a:pt x="91" y="14864"/>
                    <a:pt x="1854" y="10579"/>
                  </a:cubicBezTo>
                  <a:cubicBezTo>
                    <a:pt x="3648" y="6293"/>
                    <a:pt x="7234" y="2645"/>
                    <a:pt x="11672" y="1338"/>
                  </a:cubicBezTo>
                  <a:cubicBezTo>
                    <a:pt x="16110" y="1"/>
                    <a:pt x="21368" y="1308"/>
                    <a:pt x="24408" y="4834"/>
                  </a:cubicBezTo>
                  <a:cubicBezTo>
                    <a:pt x="29575" y="10913"/>
                    <a:pt x="26900" y="20731"/>
                    <a:pt x="31125" y="27509"/>
                  </a:cubicBezTo>
                  <a:cubicBezTo>
                    <a:pt x="33618" y="31582"/>
                    <a:pt x="38268" y="33862"/>
                    <a:pt x="42858" y="35169"/>
                  </a:cubicBezTo>
                  <a:cubicBezTo>
                    <a:pt x="47448" y="36445"/>
                    <a:pt x="52281" y="36932"/>
                    <a:pt x="56810" y="38512"/>
                  </a:cubicBezTo>
                  <a:cubicBezTo>
                    <a:pt x="60153" y="39637"/>
                    <a:pt x="63588" y="41764"/>
                    <a:pt x="64439" y="45199"/>
                  </a:cubicBezTo>
                  <a:cubicBezTo>
                    <a:pt x="65442" y="49394"/>
                    <a:pt x="61673" y="53588"/>
                    <a:pt x="57448" y="54652"/>
                  </a:cubicBezTo>
                  <a:cubicBezTo>
                    <a:pt x="54591" y="55351"/>
                    <a:pt x="51551" y="55078"/>
                    <a:pt x="48724" y="54470"/>
                  </a:cubicBezTo>
                  <a:cubicBezTo>
                    <a:pt x="46809" y="54044"/>
                    <a:pt x="45290" y="52980"/>
                    <a:pt x="43466" y="52403"/>
                  </a:cubicBezTo>
                  <a:cubicBezTo>
                    <a:pt x="40913" y="51613"/>
                    <a:pt x="38086" y="51613"/>
                    <a:pt x="35502" y="51126"/>
                  </a:cubicBezTo>
                  <a:cubicBezTo>
                    <a:pt x="32706" y="50579"/>
                    <a:pt x="29970" y="49941"/>
                    <a:pt x="27295" y="49059"/>
                  </a:cubicBezTo>
                  <a:cubicBezTo>
                    <a:pt x="24256" y="48087"/>
                    <a:pt x="21307" y="46871"/>
                    <a:pt x="18541" y="4535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flipH="1">
              <a:off x="-451899" y="4028933"/>
              <a:ext cx="1267665" cy="1585787"/>
            </a:xfrm>
            <a:custGeom>
              <a:avLst/>
              <a:gdLst/>
              <a:ahLst/>
              <a:cxnLst/>
              <a:rect l="l" t="t" r="r" b="b"/>
              <a:pathLst>
                <a:path w="46507" h="58178" fill="none" extrusionOk="0">
                  <a:moveTo>
                    <a:pt x="1369" y="14195"/>
                  </a:moveTo>
                  <a:cubicBezTo>
                    <a:pt x="1" y="21278"/>
                    <a:pt x="2919" y="29089"/>
                    <a:pt x="8664" y="33527"/>
                  </a:cubicBezTo>
                  <a:cubicBezTo>
                    <a:pt x="11369" y="35624"/>
                    <a:pt x="14591" y="37023"/>
                    <a:pt x="17296" y="39150"/>
                  </a:cubicBezTo>
                  <a:cubicBezTo>
                    <a:pt x="21247" y="42251"/>
                    <a:pt x="23770" y="46780"/>
                    <a:pt x="26931" y="50701"/>
                  </a:cubicBezTo>
                  <a:cubicBezTo>
                    <a:pt x="30093" y="54622"/>
                    <a:pt x="34470" y="58178"/>
                    <a:pt x="39515" y="58056"/>
                  </a:cubicBezTo>
                  <a:cubicBezTo>
                    <a:pt x="42889" y="57996"/>
                    <a:pt x="46506" y="55503"/>
                    <a:pt x="46415" y="52129"/>
                  </a:cubicBezTo>
                  <a:cubicBezTo>
                    <a:pt x="46354" y="48451"/>
                    <a:pt x="42372" y="46324"/>
                    <a:pt x="39029" y="44804"/>
                  </a:cubicBezTo>
                  <a:cubicBezTo>
                    <a:pt x="34682" y="42828"/>
                    <a:pt x="30518" y="40548"/>
                    <a:pt x="26475" y="37965"/>
                  </a:cubicBezTo>
                  <a:cubicBezTo>
                    <a:pt x="22858" y="35655"/>
                    <a:pt x="19059" y="32494"/>
                    <a:pt x="19059" y="28208"/>
                  </a:cubicBezTo>
                  <a:cubicBezTo>
                    <a:pt x="19029" y="23557"/>
                    <a:pt x="23436" y="20244"/>
                    <a:pt x="25260" y="15958"/>
                  </a:cubicBezTo>
                  <a:cubicBezTo>
                    <a:pt x="26658" y="12645"/>
                    <a:pt x="26415" y="8663"/>
                    <a:pt x="24591" y="5563"/>
                  </a:cubicBezTo>
                  <a:cubicBezTo>
                    <a:pt x="23406" y="3587"/>
                    <a:pt x="21612" y="2007"/>
                    <a:pt x="19576" y="1034"/>
                  </a:cubicBezTo>
                  <a:cubicBezTo>
                    <a:pt x="17934" y="274"/>
                    <a:pt x="15685" y="1"/>
                    <a:pt x="13800" y="396"/>
                  </a:cubicBezTo>
                  <a:cubicBezTo>
                    <a:pt x="11734" y="761"/>
                    <a:pt x="10031" y="1217"/>
                    <a:pt x="8420" y="2554"/>
                  </a:cubicBezTo>
                  <a:cubicBezTo>
                    <a:pt x="6749" y="3922"/>
                    <a:pt x="5290" y="5563"/>
                    <a:pt x="4135" y="7417"/>
                  </a:cubicBezTo>
                  <a:cubicBezTo>
                    <a:pt x="2767" y="9484"/>
                    <a:pt x="1825" y="11764"/>
                    <a:pt x="1369" y="141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flipH="1">
              <a:off x="-344900" y="2126027"/>
              <a:ext cx="983478" cy="1316510"/>
            </a:xfrm>
            <a:custGeom>
              <a:avLst/>
              <a:gdLst/>
              <a:ahLst/>
              <a:cxnLst/>
              <a:rect l="l" t="t" r="r" b="b"/>
              <a:pathLst>
                <a:path w="36081" h="48299" fill="none" extrusionOk="0">
                  <a:moveTo>
                    <a:pt x="244" y="30274"/>
                  </a:moveTo>
                  <a:cubicBezTo>
                    <a:pt x="0" y="35229"/>
                    <a:pt x="973" y="40639"/>
                    <a:pt x="4529" y="44104"/>
                  </a:cubicBezTo>
                  <a:cubicBezTo>
                    <a:pt x="8754" y="48147"/>
                    <a:pt x="15654" y="48299"/>
                    <a:pt x="20882" y="45624"/>
                  </a:cubicBezTo>
                  <a:cubicBezTo>
                    <a:pt x="26050" y="42919"/>
                    <a:pt x="29697" y="37934"/>
                    <a:pt x="32159" y="32645"/>
                  </a:cubicBezTo>
                  <a:cubicBezTo>
                    <a:pt x="34560" y="27600"/>
                    <a:pt x="36080" y="21976"/>
                    <a:pt x="35533" y="16384"/>
                  </a:cubicBezTo>
                  <a:cubicBezTo>
                    <a:pt x="35108" y="12098"/>
                    <a:pt x="33405" y="7842"/>
                    <a:pt x="30366" y="4712"/>
                  </a:cubicBezTo>
                  <a:cubicBezTo>
                    <a:pt x="27235" y="1490"/>
                    <a:pt x="22919" y="0"/>
                    <a:pt x="18481" y="122"/>
                  </a:cubicBezTo>
                  <a:cubicBezTo>
                    <a:pt x="15502" y="213"/>
                    <a:pt x="13223" y="1611"/>
                    <a:pt x="11368" y="3861"/>
                  </a:cubicBezTo>
                  <a:cubicBezTo>
                    <a:pt x="8785" y="7022"/>
                    <a:pt x="6353" y="10608"/>
                    <a:pt x="4529" y="14225"/>
                  </a:cubicBezTo>
                  <a:cubicBezTo>
                    <a:pt x="2280" y="18633"/>
                    <a:pt x="852" y="23466"/>
                    <a:pt x="365" y="28390"/>
                  </a:cubicBezTo>
                  <a:cubicBezTo>
                    <a:pt x="304" y="29028"/>
                    <a:pt x="244" y="29666"/>
                    <a:pt x="244" y="3027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flipH="1">
              <a:off x="250586" y="-105154"/>
              <a:ext cx="1270963" cy="1995058"/>
            </a:xfrm>
            <a:custGeom>
              <a:avLst/>
              <a:gdLst/>
              <a:ahLst/>
              <a:cxnLst/>
              <a:rect l="l" t="t" r="r" b="b"/>
              <a:pathLst>
                <a:path w="46628" h="73193" fill="none" extrusionOk="0">
                  <a:moveTo>
                    <a:pt x="2797" y="15927"/>
                  </a:moveTo>
                  <a:cubicBezTo>
                    <a:pt x="0" y="25046"/>
                    <a:pt x="3192" y="35654"/>
                    <a:pt x="10548" y="41733"/>
                  </a:cubicBezTo>
                  <a:cubicBezTo>
                    <a:pt x="13830" y="44469"/>
                    <a:pt x="17995" y="46414"/>
                    <a:pt x="20366" y="49970"/>
                  </a:cubicBezTo>
                  <a:cubicBezTo>
                    <a:pt x="23071" y="54043"/>
                    <a:pt x="22980" y="59241"/>
                    <a:pt x="23466" y="64104"/>
                  </a:cubicBezTo>
                  <a:cubicBezTo>
                    <a:pt x="23739" y="67296"/>
                    <a:pt x="24743" y="70974"/>
                    <a:pt x="27721" y="72250"/>
                  </a:cubicBezTo>
                  <a:cubicBezTo>
                    <a:pt x="30001" y="73193"/>
                    <a:pt x="32645" y="72341"/>
                    <a:pt x="34743" y="71065"/>
                  </a:cubicBezTo>
                  <a:cubicBezTo>
                    <a:pt x="43223" y="65958"/>
                    <a:pt x="46627" y="55229"/>
                    <a:pt x="46597" y="45381"/>
                  </a:cubicBezTo>
                  <a:cubicBezTo>
                    <a:pt x="46567" y="39970"/>
                    <a:pt x="45655" y="34590"/>
                    <a:pt x="43983" y="29453"/>
                  </a:cubicBezTo>
                  <a:cubicBezTo>
                    <a:pt x="42250" y="24286"/>
                    <a:pt x="39788" y="19392"/>
                    <a:pt x="36627" y="14955"/>
                  </a:cubicBezTo>
                  <a:cubicBezTo>
                    <a:pt x="33496" y="10456"/>
                    <a:pt x="29606" y="6596"/>
                    <a:pt x="25381" y="3040"/>
                  </a:cubicBezTo>
                  <a:cubicBezTo>
                    <a:pt x="23831" y="1763"/>
                    <a:pt x="22098" y="426"/>
                    <a:pt x="20001" y="243"/>
                  </a:cubicBezTo>
                  <a:cubicBezTo>
                    <a:pt x="17630" y="0"/>
                    <a:pt x="15350" y="1155"/>
                    <a:pt x="13435" y="2371"/>
                  </a:cubicBezTo>
                  <a:cubicBezTo>
                    <a:pt x="8967" y="5106"/>
                    <a:pt x="5320" y="9240"/>
                    <a:pt x="3405" y="14134"/>
                  </a:cubicBezTo>
                  <a:cubicBezTo>
                    <a:pt x="3192" y="14711"/>
                    <a:pt x="2979" y="15319"/>
                    <a:pt x="2797" y="1592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flipH="1">
              <a:off x="7946796" y="-180870"/>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rot="-6079833" flipH="1">
              <a:off x="5043320" y="4979198"/>
              <a:ext cx="545969" cy="717493"/>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rot="7480174">
              <a:off x="3781582" y="4381531"/>
              <a:ext cx="3690965" cy="3827687"/>
            </a:xfrm>
            <a:custGeom>
              <a:avLst/>
              <a:gdLst/>
              <a:ahLst/>
              <a:cxnLst/>
              <a:rect l="l" t="t" r="r" b="b"/>
              <a:pathLst>
                <a:path w="135413" h="140429" fill="none" extrusionOk="0">
                  <a:moveTo>
                    <a:pt x="40426" y="123224"/>
                  </a:moveTo>
                  <a:cubicBezTo>
                    <a:pt x="29909" y="117936"/>
                    <a:pt x="19089" y="112404"/>
                    <a:pt x="11429" y="103437"/>
                  </a:cubicBezTo>
                  <a:cubicBezTo>
                    <a:pt x="3800" y="94470"/>
                    <a:pt x="0" y="81127"/>
                    <a:pt x="5410" y="70670"/>
                  </a:cubicBezTo>
                  <a:cubicBezTo>
                    <a:pt x="11064" y="59819"/>
                    <a:pt x="24560" y="55078"/>
                    <a:pt x="30882" y="44591"/>
                  </a:cubicBezTo>
                  <a:cubicBezTo>
                    <a:pt x="34864" y="37965"/>
                    <a:pt x="35411" y="29424"/>
                    <a:pt x="32341" y="22341"/>
                  </a:cubicBezTo>
                  <a:cubicBezTo>
                    <a:pt x="30821" y="18907"/>
                    <a:pt x="28481" y="15806"/>
                    <a:pt x="27356" y="12250"/>
                  </a:cubicBezTo>
                  <a:cubicBezTo>
                    <a:pt x="26171" y="8663"/>
                    <a:pt x="26444" y="4195"/>
                    <a:pt x="29393" y="1824"/>
                  </a:cubicBezTo>
                  <a:cubicBezTo>
                    <a:pt x="31551" y="122"/>
                    <a:pt x="34651" y="1"/>
                    <a:pt x="37235" y="973"/>
                  </a:cubicBezTo>
                  <a:cubicBezTo>
                    <a:pt x="39818" y="1916"/>
                    <a:pt x="41885" y="3800"/>
                    <a:pt x="43739" y="5897"/>
                  </a:cubicBezTo>
                  <a:cubicBezTo>
                    <a:pt x="48025" y="10791"/>
                    <a:pt x="50913" y="16931"/>
                    <a:pt x="52007" y="23345"/>
                  </a:cubicBezTo>
                  <a:cubicBezTo>
                    <a:pt x="54469" y="37752"/>
                    <a:pt x="48147" y="53254"/>
                    <a:pt x="53618" y="66780"/>
                  </a:cubicBezTo>
                  <a:cubicBezTo>
                    <a:pt x="58694" y="79333"/>
                    <a:pt x="72433" y="86081"/>
                    <a:pt x="85594" y="89485"/>
                  </a:cubicBezTo>
                  <a:cubicBezTo>
                    <a:pt x="98756" y="92920"/>
                    <a:pt x="112707" y="94349"/>
                    <a:pt x="124349" y="101370"/>
                  </a:cubicBezTo>
                  <a:cubicBezTo>
                    <a:pt x="128787" y="104075"/>
                    <a:pt x="132981" y="107875"/>
                    <a:pt x="134136" y="112920"/>
                  </a:cubicBezTo>
                  <a:cubicBezTo>
                    <a:pt x="135413" y="118331"/>
                    <a:pt x="132768" y="124106"/>
                    <a:pt x="128695" y="127814"/>
                  </a:cubicBezTo>
                  <a:cubicBezTo>
                    <a:pt x="124592" y="131553"/>
                    <a:pt x="119182" y="133529"/>
                    <a:pt x="113771" y="134805"/>
                  </a:cubicBezTo>
                  <a:cubicBezTo>
                    <a:pt x="90458" y="140428"/>
                    <a:pt x="63132" y="133863"/>
                    <a:pt x="40426" y="12322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flipH="1">
              <a:off x="7412367" y="-409525"/>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flipH="1">
              <a:off x="8430753" y="358387"/>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flipH="1">
              <a:off x="8355780" y="1499651"/>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flipH="1">
              <a:off x="8355364" y="2478186"/>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6"/>
        <p:cNvGrpSpPr/>
        <p:nvPr/>
      </p:nvGrpSpPr>
      <p:grpSpPr>
        <a:xfrm>
          <a:off x="0" y="0"/>
          <a:ext cx="0" cy="0"/>
          <a:chOff x="0" y="0"/>
          <a:chExt cx="0" cy="0"/>
        </a:xfrm>
      </p:grpSpPr>
      <p:sp>
        <p:nvSpPr>
          <p:cNvPr id="137" name="Google Shape;137;p7"/>
          <p:cNvSpPr txBox="1">
            <a:spLocks noGrp="1"/>
          </p:cNvSpPr>
          <p:nvPr>
            <p:ph type="body" idx="1"/>
          </p:nvPr>
        </p:nvSpPr>
        <p:spPr>
          <a:xfrm>
            <a:off x="4572000" y="1553325"/>
            <a:ext cx="3858600" cy="2675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138" name="Google Shape;138;p7"/>
          <p:cNvSpPr txBox="1">
            <a:spLocks noGrp="1"/>
          </p:cNvSpPr>
          <p:nvPr>
            <p:ph type="title"/>
          </p:nvPr>
        </p:nvSpPr>
        <p:spPr>
          <a:xfrm>
            <a:off x="4572000" y="914775"/>
            <a:ext cx="38586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600"/>
              <a:buFont typeface="Caveat"/>
              <a:buNone/>
              <a:defRPr sz="3600" b="1"/>
            </a:lvl1pPr>
            <a:lvl2pPr lvl="1"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2pPr>
            <a:lvl3pPr lvl="2"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3pPr>
            <a:lvl4pPr lvl="3"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4pPr>
            <a:lvl5pPr lvl="4"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5pPr>
            <a:lvl6pPr lvl="5"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6pPr>
            <a:lvl7pPr lvl="6"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7pPr>
            <a:lvl8pPr lvl="7"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8pPr>
            <a:lvl9pPr lvl="8" rtl="0">
              <a:spcBef>
                <a:spcPts val="0"/>
              </a:spcBef>
              <a:spcAft>
                <a:spcPts val="0"/>
              </a:spcAft>
              <a:buClr>
                <a:schemeClr val="dk1"/>
              </a:buClr>
              <a:buSzPts val="3000"/>
              <a:buFont typeface="Josefin Slab"/>
              <a:buNone/>
              <a:defRPr sz="3000">
                <a:solidFill>
                  <a:schemeClr val="dk1"/>
                </a:solidFill>
                <a:latin typeface="Josefin Slab"/>
                <a:ea typeface="Josefin Slab"/>
                <a:cs typeface="Josefin Slab"/>
                <a:sym typeface="Josefin Slab"/>
              </a:defRPr>
            </a:lvl9pPr>
          </a:lstStyle>
          <a:p>
            <a:endParaRPr/>
          </a:p>
        </p:txBody>
      </p:sp>
      <p:grpSp>
        <p:nvGrpSpPr>
          <p:cNvPr id="139" name="Google Shape;139;p7"/>
          <p:cNvGrpSpPr/>
          <p:nvPr/>
        </p:nvGrpSpPr>
        <p:grpSpPr>
          <a:xfrm rot="1301765" flipH="1">
            <a:off x="-2531588" y="3751353"/>
            <a:ext cx="9615809" cy="6756765"/>
            <a:chOff x="1677890" y="-1465525"/>
            <a:chExt cx="9615373" cy="6756459"/>
          </a:xfrm>
        </p:grpSpPr>
        <p:sp>
          <p:nvSpPr>
            <p:cNvPr id="140" name="Google Shape;140;p7"/>
            <p:cNvSpPr/>
            <p:nvPr/>
          </p:nvSpPr>
          <p:spPr>
            <a:xfrm rot="10800000">
              <a:off x="4085199" y="-1096071"/>
              <a:ext cx="6715130" cy="6387005"/>
            </a:xfrm>
            <a:custGeom>
              <a:avLst/>
              <a:gdLst/>
              <a:ahLst/>
              <a:cxnLst/>
              <a:rect l="l" t="t" r="r" b="b"/>
              <a:pathLst>
                <a:path w="246359" h="234321" fill="none" extrusionOk="0">
                  <a:moveTo>
                    <a:pt x="1" y="1"/>
                  </a:moveTo>
                  <a:cubicBezTo>
                    <a:pt x="426" y="19028"/>
                    <a:pt x="27783" y="51552"/>
                    <a:pt x="43224" y="62707"/>
                  </a:cubicBezTo>
                  <a:cubicBezTo>
                    <a:pt x="58695" y="73832"/>
                    <a:pt x="77206" y="79789"/>
                    <a:pt x="95413" y="85382"/>
                  </a:cubicBezTo>
                  <a:cubicBezTo>
                    <a:pt x="113590" y="90975"/>
                    <a:pt x="132192" y="96385"/>
                    <a:pt x="148210" y="106689"/>
                  </a:cubicBezTo>
                  <a:cubicBezTo>
                    <a:pt x="156964" y="112312"/>
                    <a:pt x="165597" y="121006"/>
                    <a:pt x="164533" y="131340"/>
                  </a:cubicBezTo>
                  <a:cubicBezTo>
                    <a:pt x="163803" y="138605"/>
                    <a:pt x="158363" y="144532"/>
                    <a:pt x="152466" y="148878"/>
                  </a:cubicBezTo>
                  <a:cubicBezTo>
                    <a:pt x="146599" y="153195"/>
                    <a:pt x="139943" y="156508"/>
                    <a:pt x="134684" y="161584"/>
                  </a:cubicBezTo>
                  <a:cubicBezTo>
                    <a:pt x="124562" y="171523"/>
                    <a:pt x="121462" y="187967"/>
                    <a:pt x="127328" y="200855"/>
                  </a:cubicBezTo>
                  <a:cubicBezTo>
                    <a:pt x="133286" y="213955"/>
                    <a:pt x="146964" y="222162"/>
                    <a:pt x="160977" y="225506"/>
                  </a:cubicBezTo>
                  <a:cubicBezTo>
                    <a:pt x="174989" y="228849"/>
                    <a:pt x="189609" y="228089"/>
                    <a:pt x="203986" y="227968"/>
                  </a:cubicBezTo>
                  <a:cubicBezTo>
                    <a:pt x="218394" y="227846"/>
                    <a:pt x="233227" y="228515"/>
                    <a:pt x="246358" y="234320"/>
                  </a:cubicBezTo>
                  <a:cubicBezTo>
                    <a:pt x="231008" y="225171"/>
                    <a:pt x="215658" y="215992"/>
                    <a:pt x="200278" y="206812"/>
                  </a:cubicBezTo>
                  <a:cubicBezTo>
                    <a:pt x="189123" y="200156"/>
                    <a:pt x="176661" y="191341"/>
                    <a:pt x="176357" y="178392"/>
                  </a:cubicBezTo>
                  <a:cubicBezTo>
                    <a:pt x="176174" y="170976"/>
                    <a:pt x="180308" y="164107"/>
                    <a:pt x="185202" y="158483"/>
                  </a:cubicBezTo>
                  <a:cubicBezTo>
                    <a:pt x="190065" y="152891"/>
                    <a:pt x="195871" y="148058"/>
                    <a:pt x="200187" y="142039"/>
                  </a:cubicBezTo>
                  <a:cubicBezTo>
                    <a:pt x="210461" y="127753"/>
                    <a:pt x="210795" y="107115"/>
                    <a:pt x="201068" y="92495"/>
                  </a:cubicBezTo>
                  <a:cubicBezTo>
                    <a:pt x="190460" y="76598"/>
                    <a:pt x="170673" y="69394"/>
                    <a:pt x="151675" y="67266"/>
                  </a:cubicBezTo>
                  <a:cubicBezTo>
                    <a:pt x="132709" y="65139"/>
                    <a:pt x="113438" y="67114"/>
                    <a:pt x="94501" y="64743"/>
                  </a:cubicBezTo>
                  <a:cubicBezTo>
                    <a:pt x="55199" y="59819"/>
                    <a:pt x="18877" y="34925"/>
                    <a:pt x="1" y="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rot="10800000">
              <a:off x="7055404" y="-1465525"/>
              <a:ext cx="4237860" cy="5464038"/>
            </a:xfrm>
            <a:custGeom>
              <a:avLst/>
              <a:gdLst/>
              <a:ahLst/>
              <a:cxnLst/>
              <a:rect l="l" t="t" r="r" b="b"/>
              <a:pathLst>
                <a:path w="155475" h="200460" fill="none" extrusionOk="0">
                  <a:moveTo>
                    <a:pt x="66537" y="34014"/>
                  </a:moveTo>
                  <a:cubicBezTo>
                    <a:pt x="85868" y="39150"/>
                    <a:pt x="106173" y="41005"/>
                    <a:pt x="124775" y="48451"/>
                  </a:cubicBezTo>
                  <a:cubicBezTo>
                    <a:pt x="133377" y="51856"/>
                    <a:pt x="141675" y="56628"/>
                    <a:pt x="147359" y="63953"/>
                  </a:cubicBezTo>
                  <a:cubicBezTo>
                    <a:pt x="153012" y="71248"/>
                    <a:pt x="155474" y="81491"/>
                    <a:pt x="151827" y="89972"/>
                  </a:cubicBezTo>
                  <a:cubicBezTo>
                    <a:pt x="147997" y="98908"/>
                    <a:pt x="138696" y="103893"/>
                    <a:pt x="130246" y="108696"/>
                  </a:cubicBezTo>
                  <a:cubicBezTo>
                    <a:pt x="121826" y="113528"/>
                    <a:pt x="112920" y="119881"/>
                    <a:pt x="111127" y="129425"/>
                  </a:cubicBezTo>
                  <a:cubicBezTo>
                    <a:pt x="109729" y="136903"/>
                    <a:pt x="113194" y="144410"/>
                    <a:pt x="117571" y="150641"/>
                  </a:cubicBezTo>
                  <a:cubicBezTo>
                    <a:pt x="121887" y="156873"/>
                    <a:pt x="127298" y="162465"/>
                    <a:pt x="130580" y="169304"/>
                  </a:cubicBezTo>
                  <a:cubicBezTo>
                    <a:pt x="133894" y="176143"/>
                    <a:pt x="134684" y="184928"/>
                    <a:pt x="130033" y="190916"/>
                  </a:cubicBezTo>
                  <a:cubicBezTo>
                    <a:pt x="126325" y="195627"/>
                    <a:pt x="120094" y="197572"/>
                    <a:pt x="114227" y="198484"/>
                  </a:cubicBezTo>
                  <a:cubicBezTo>
                    <a:pt x="101613" y="200460"/>
                    <a:pt x="88178" y="198940"/>
                    <a:pt x="77175" y="192466"/>
                  </a:cubicBezTo>
                  <a:cubicBezTo>
                    <a:pt x="66141" y="186022"/>
                    <a:pt x="57995" y="174228"/>
                    <a:pt x="57570" y="161462"/>
                  </a:cubicBezTo>
                  <a:cubicBezTo>
                    <a:pt x="57114" y="147541"/>
                    <a:pt x="65534" y="134684"/>
                    <a:pt x="75807" y="125231"/>
                  </a:cubicBezTo>
                  <a:cubicBezTo>
                    <a:pt x="86051" y="115778"/>
                    <a:pt x="98270" y="108665"/>
                    <a:pt x="108756" y="99425"/>
                  </a:cubicBezTo>
                  <a:cubicBezTo>
                    <a:pt x="114258" y="94562"/>
                    <a:pt x="119699" y="87905"/>
                    <a:pt x="118331" y="80701"/>
                  </a:cubicBezTo>
                  <a:cubicBezTo>
                    <a:pt x="117328" y="75352"/>
                    <a:pt x="112617" y="71248"/>
                    <a:pt x="107480" y="69364"/>
                  </a:cubicBezTo>
                  <a:cubicBezTo>
                    <a:pt x="102373" y="67510"/>
                    <a:pt x="96750" y="67479"/>
                    <a:pt x="91309" y="67479"/>
                  </a:cubicBezTo>
                  <a:cubicBezTo>
                    <a:pt x="73254" y="67479"/>
                    <a:pt x="54804" y="67479"/>
                    <a:pt x="37722" y="61552"/>
                  </a:cubicBezTo>
                  <a:cubicBezTo>
                    <a:pt x="20670" y="55625"/>
                    <a:pt x="5016" y="42433"/>
                    <a:pt x="1216" y="24804"/>
                  </a:cubicBezTo>
                  <a:cubicBezTo>
                    <a:pt x="0" y="19150"/>
                    <a:pt x="122" y="12980"/>
                    <a:pt x="2918" y="7934"/>
                  </a:cubicBezTo>
                  <a:cubicBezTo>
                    <a:pt x="5320" y="3709"/>
                    <a:pt x="10457" y="1"/>
                    <a:pt x="15533" y="609"/>
                  </a:cubicBezTo>
                  <a:cubicBezTo>
                    <a:pt x="17569" y="822"/>
                    <a:pt x="18268" y="2554"/>
                    <a:pt x="19211" y="4074"/>
                  </a:cubicBezTo>
                  <a:cubicBezTo>
                    <a:pt x="20578" y="6262"/>
                    <a:pt x="22159" y="8360"/>
                    <a:pt x="23861" y="10305"/>
                  </a:cubicBezTo>
                  <a:cubicBezTo>
                    <a:pt x="27265" y="14256"/>
                    <a:pt x="31278" y="17630"/>
                    <a:pt x="35594" y="20579"/>
                  </a:cubicBezTo>
                  <a:cubicBezTo>
                    <a:pt x="40001" y="23588"/>
                    <a:pt x="44713" y="26111"/>
                    <a:pt x="49606" y="28178"/>
                  </a:cubicBezTo>
                  <a:cubicBezTo>
                    <a:pt x="54530" y="30305"/>
                    <a:pt x="59606" y="32068"/>
                    <a:pt x="64774" y="33497"/>
                  </a:cubicBezTo>
                  <a:cubicBezTo>
                    <a:pt x="65230" y="33679"/>
                    <a:pt x="65868" y="33862"/>
                    <a:pt x="66537" y="340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rot="10800000">
              <a:off x="8323914" y="982791"/>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rot="10800000">
              <a:off x="7233650" y="-735504"/>
              <a:ext cx="787933" cy="1546018"/>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rot="10800000">
              <a:off x="6559274" y="1267779"/>
              <a:ext cx="671134" cy="1190580"/>
            </a:xfrm>
            <a:custGeom>
              <a:avLst/>
              <a:gdLst/>
              <a:ahLst/>
              <a:cxnLst/>
              <a:rect l="l" t="t" r="r" b="b"/>
              <a:pathLst>
                <a:path w="24622" h="43679" fill="none" extrusionOk="0">
                  <a:moveTo>
                    <a:pt x="19789" y="12523"/>
                  </a:moveTo>
                  <a:cubicBezTo>
                    <a:pt x="24287" y="18754"/>
                    <a:pt x="24621" y="22068"/>
                    <a:pt x="24348" y="26748"/>
                  </a:cubicBezTo>
                  <a:cubicBezTo>
                    <a:pt x="23922" y="33709"/>
                    <a:pt x="18998" y="40122"/>
                    <a:pt x="12524" y="42736"/>
                  </a:cubicBezTo>
                  <a:cubicBezTo>
                    <a:pt x="10518" y="43588"/>
                    <a:pt x="7570" y="43679"/>
                    <a:pt x="6810" y="41642"/>
                  </a:cubicBezTo>
                  <a:cubicBezTo>
                    <a:pt x="6232" y="40153"/>
                    <a:pt x="7266" y="38603"/>
                    <a:pt x="8056" y="37265"/>
                  </a:cubicBezTo>
                  <a:cubicBezTo>
                    <a:pt x="13892" y="27812"/>
                    <a:pt x="11764" y="14256"/>
                    <a:pt x="3314" y="7052"/>
                  </a:cubicBezTo>
                  <a:cubicBezTo>
                    <a:pt x="1825" y="5806"/>
                    <a:pt x="1" y="4256"/>
                    <a:pt x="366" y="2341"/>
                  </a:cubicBezTo>
                  <a:cubicBezTo>
                    <a:pt x="670" y="943"/>
                    <a:pt x="2159" y="61"/>
                    <a:pt x="3618" y="31"/>
                  </a:cubicBezTo>
                  <a:cubicBezTo>
                    <a:pt x="5047" y="0"/>
                    <a:pt x="6384" y="639"/>
                    <a:pt x="7630" y="1338"/>
                  </a:cubicBezTo>
                  <a:cubicBezTo>
                    <a:pt x="12494" y="4013"/>
                    <a:pt x="16719" y="7903"/>
                    <a:pt x="19789" y="125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rot="10800000">
              <a:off x="8351253" y="3730842"/>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rot="10800000">
              <a:off x="4976879" y="2902382"/>
              <a:ext cx="402702" cy="337230"/>
            </a:xfrm>
            <a:custGeom>
              <a:avLst/>
              <a:gdLst/>
              <a:ahLst/>
              <a:cxnLst/>
              <a:rect l="l" t="t" r="r" b="b"/>
              <a:pathLst>
                <a:path w="14774" h="12372" fill="none" extrusionOk="0">
                  <a:moveTo>
                    <a:pt x="9819" y="11976"/>
                  </a:moveTo>
                  <a:cubicBezTo>
                    <a:pt x="7478" y="12371"/>
                    <a:pt x="5047" y="11459"/>
                    <a:pt x="3101" y="10092"/>
                  </a:cubicBezTo>
                  <a:cubicBezTo>
                    <a:pt x="1673" y="9058"/>
                    <a:pt x="335" y="7599"/>
                    <a:pt x="183" y="5836"/>
                  </a:cubicBezTo>
                  <a:cubicBezTo>
                    <a:pt x="1" y="3557"/>
                    <a:pt x="1916" y="1520"/>
                    <a:pt x="4104" y="760"/>
                  </a:cubicBezTo>
                  <a:cubicBezTo>
                    <a:pt x="6323" y="0"/>
                    <a:pt x="8907" y="304"/>
                    <a:pt x="10943" y="1581"/>
                  </a:cubicBezTo>
                  <a:cubicBezTo>
                    <a:pt x="12524" y="2584"/>
                    <a:pt x="13709" y="4195"/>
                    <a:pt x="14226" y="6019"/>
                  </a:cubicBezTo>
                  <a:cubicBezTo>
                    <a:pt x="14773" y="7782"/>
                    <a:pt x="14013" y="9514"/>
                    <a:pt x="12615" y="10700"/>
                  </a:cubicBezTo>
                  <a:cubicBezTo>
                    <a:pt x="11795" y="11338"/>
                    <a:pt x="10852" y="11794"/>
                    <a:pt x="9819" y="1197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rot="10800000">
              <a:off x="1677890" y="-144756"/>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rot="10800000">
              <a:off x="7971014" y="3576765"/>
              <a:ext cx="223730" cy="227873"/>
            </a:xfrm>
            <a:custGeom>
              <a:avLst/>
              <a:gdLst/>
              <a:ahLst/>
              <a:cxnLst/>
              <a:rect l="l" t="t" r="r" b="b"/>
              <a:pathLst>
                <a:path w="8208" h="8360" fill="none" extrusionOk="0">
                  <a:moveTo>
                    <a:pt x="7721" y="5502"/>
                  </a:moveTo>
                  <a:cubicBezTo>
                    <a:pt x="6991" y="7356"/>
                    <a:pt x="4590" y="8359"/>
                    <a:pt x="2766" y="7599"/>
                  </a:cubicBezTo>
                  <a:cubicBezTo>
                    <a:pt x="943" y="6840"/>
                    <a:pt x="0" y="4408"/>
                    <a:pt x="851" y="2615"/>
                  </a:cubicBezTo>
                  <a:cubicBezTo>
                    <a:pt x="1672" y="821"/>
                    <a:pt x="4195" y="0"/>
                    <a:pt x="5928" y="973"/>
                  </a:cubicBezTo>
                  <a:cubicBezTo>
                    <a:pt x="7690" y="1976"/>
                    <a:pt x="8207" y="3922"/>
                    <a:pt x="7721" y="5502"/>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rot="10800000">
              <a:off x="8270055" y="2300902"/>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rot="10800000">
              <a:off x="8297405" y="-1098371"/>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rot="10800000">
              <a:off x="5451551" y="1655486"/>
              <a:ext cx="1922989" cy="1623893"/>
            </a:xfrm>
            <a:custGeom>
              <a:avLst/>
              <a:gdLst/>
              <a:ahLst/>
              <a:cxnLst/>
              <a:rect l="l" t="t" r="r" b="b"/>
              <a:pathLst>
                <a:path w="70549" h="59576" fill="none" extrusionOk="0">
                  <a:moveTo>
                    <a:pt x="28055" y="20700"/>
                  </a:moveTo>
                  <a:cubicBezTo>
                    <a:pt x="40001" y="24530"/>
                    <a:pt x="49272" y="35745"/>
                    <a:pt x="50761" y="48238"/>
                  </a:cubicBezTo>
                  <a:cubicBezTo>
                    <a:pt x="51186" y="51673"/>
                    <a:pt x="51217" y="55594"/>
                    <a:pt x="53892" y="57813"/>
                  </a:cubicBezTo>
                  <a:cubicBezTo>
                    <a:pt x="55867" y="59454"/>
                    <a:pt x="58816" y="59576"/>
                    <a:pt x="61126" y="58512"/>
                  </a:cubicBezTo>
                  <a:cubicBezTo>
                    <a:pt x="63497" y="57448"/>
                    <a:pt x="65290" y="55411"/>
                    <a:pt x="66567" y="53223"/>
                  </a:cubicBezTo>
                  <a:cubicBezTo>
                    <a:pt x="70366" y="46840"/>
                    <a:pt x="70549" y="38694"/>
                    <a:pt x="68086" y="31703"/>
                  </a:cubicBezTo>
                  <a:cubicBezTo>
                    <a:pt x="65624" y="24712"/>
                    <a:pt x="60731" y="18754"/>
                    <a:pt x="55016" y="14013"/>
                  </a:cubicBezTo>
                  <a:cubicBezTo>
                    <a:pt x="50183" y="9970"/>
                    <a:pt x="44682" y="6779"/>
                    <a:pt x="38876" y="4438"/>
                  </a:cubicBezTo>
                  <a:cubicBezTo>
                    <a:pt x="33010" y="2128"/>
                    <a:pt x="26840" y="669"/>
                    <a:pt x="20548" y="213"/>
                  </a:cubicBezTo>
                  <a:cubicBezTo>
                    <a:pt x="17447" y="0"/>
                    <a:pt x="14286" y="0"/>
                    <a:pt x="11125" y="243"/>
                  </a:cubicBezTo>
                  <a:cubicBezTo>
                    <a:pt x="8602" y="487"/>
                    <a:pt x="5411" y="517"/>
                    <a:pt x="3465" y="2432"/>
                  </a:cubicBezTo>
                  <a:cubicBezTo>
                    <a:pt x="0" y="5806"/>
                    <a:pt x="2675" y="11247"/>
                    <a:pt x="5866" y="13678"/>
                  </a:cubicBezTo>
                  <a:cubicBezTo>
                    <a:pt x="11550" y="18086"/>
                    <a:pt x="18967" y="18329"/>
                    <a:pt x="25684" y="20001"/>
                  </a:cubicBezTo>
                  <a:cubicBezTo>
                    <a:pt x="26475" y="20244"/>
                    <a:pt x="27295" y="20457"/>
                    <a:pt x="28055" y="20700"/>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rot="10800000">
              <a:off x="7751460" y="3053167"/>
              <a:ext cx="278408" cy="277590"/>
            </a:xfrm>
            <a:custGeom>
              <a:avLst/>
              <a:gdLst/>
              <a:ahLst/>
              <a:cxnLst/>
              <a:rect l="l" t="t" r="r" b="b"/>
              <a:pathLst>
                <a:path w="10214" h="10184" fill="none" extrusionOk="0">
                  <a:moveTo>
                    <a:pt x="8572" y="7995"/>
                  </a:moveTo>
                  <a:cubicBezTo>
                    <a:pt x="7052" y="9940"/>
                    <a:pt x="3830" y="10183"/>
                    <a:pt x="1976" y="8572"/>
                  </a:cubicBezTo>
                  <a:cubicBezTo>
                    <a:pt x="122" y="6931"/>
                    <a:pt x="0" y="3709"/>
                    <a:pt x="1702" y="1916"/>
                  </a:cubicBezTo>
                  <a:cubicBezTo>
                    <a:pt x="3404" y="122"/>
                    <a:pt x="6566" y="1"/>
                    <a:pt x="8389" y="1673"/>
                  </a:cubicBezTo>
                  <a:cubicBezTo>
                    <a:pt x="10213" y="3344"/>
                    <a:pt x="10183" y="6080"/>
                    <a:pt x="8572" y="79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rot="10800000">
              <a:off x="5785438" y="-728044"/>
              <a:ext cx="1321525" cy="1764732"/>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rot="10800000">
              <a:off x="3453272" y="-394170"/>
              <a:ext cx="1783785" cy="1508757"/>
            </a:xfrm>
            <a:custGeom>
              <a:avLst/>
              <a:gdLst/>
              <a:ahLst/>
              <a:cxnLst/>
              <a:rect l="l" t="t" r="r" b="b"/>
              <a:pathLst>
                <a:path w="65442" h="55352" fill="none" extrusionOk="0">
                  <a:moveTo>
                    <a:pt x="18541" y="45351"/>
                  </a:moveTo>
                  <a:cubicBezTo>
                    <a:pt x="10335" y="40822"/>
                    <a:pt x="3435" y="33375"/>
                    <a:pt x="1155" y="24257"/>
                  </a:cubicBezTo>
                  <a:cubicBezTo>
                    <a:pt x="0" y="19728"/>
                    <a:pt x="91" y="14864"/>
                    <a:pt x="1854" y="10579"/>
                  </a:cubicBezTo>
                  <a:cubicBezTo>
                    <a:pt x="3648" y="6293"/>
                    <a:pt x="7234" y="2645"/>
                    <a:pt x="11672" y="1338"/>
                  </a:cubicBezTo>
                  <a:cubicBezTo>
                    <a:pt x="16110" y="1"/>
                    <a:pt x="21368" y="1308"/>
                    <a:pt x="24408" y="4834"/>
                  </a:cubicBezTo>
                  <a:cubicBezTo>
                    <a:pt x="29575" y="10913"/>
                    <a:pt x="26900" y="20731"/>
                    <a:pt x="31125" y="27509"/>
                  </a:cubicBezTo>
                  <a:cubicBezTo>
                    <a:pt x="33618" y="31582"/>
                    <a:pt x="38268" y="33862"/>
                    <a:pt x="42858" y="35169"/>
                  </a:cubicBezTo>
                  <a:cubicBezTo>
                    <a:pt x="47448" y="36445"/>
                    <a:pt x="52281" y="36932"/>
                    <a:pt x="56810" y="38512"/>
                  </a:cubicBezTo>
                  <a:cubicBezTo>
                    <a:pt x="60153" y="39637"/>
                    <a:pt x="63588" y="41764"/>
                    <a:pt x="64439" y="45199"/>
                  </a:cubicBezTo>
                  <a:cubicBezTo>
                    <a:pt x="65442" y="49394"/>
                    <a:pt x="61673" y="53588"/>
                    <a:pt x="57448" y="54652"/>
                  </a:cubicBezTo>
                  <a:cubicBezTo>
                    <a:pt x="54591" y="55351"/>
                    <a:pt x="51551" y="55078"/>
                    <a:pt x="48724" y="54470"/>
                  </a:cubicBezTo>
                  <a:cubicBezTo>
                    <a:pt x="46809" y="54044"/>
                    <a:pt x="45290" y="52980"/>
                    <a:pt x="43466" y="52403"/>
                  </a:cubicBezTo>
                  <a:cubicBezTo>
                    <a:pt x="40913" y="51613"/>
                    <a:pt x="38086" y="51613"/>
                    <a:pt x="35502" y="51126"/>
                  </a:cubicBezTo>
                  <a:cubicBezTo>
                    <a:pt x="32706" y="50579"/>
                    <a:pt x="29970" y="49941"/>
                    <a:pt x="27295" y="49059"/>
                  </a:cubicBezTo>
                  <a:cubicBezTo>
                    <a:pt x="24256" y="48087"/>
                    <a:pt x="21307" y="46871"/>
                    <a:pt x="18541" y="4535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rot="10800000">
              <a:off x="4513769" y="1228046"/>
              <a:ext cx="271785" cy="270122"/>
            </a:xfrm>
            <a:custGeom>
              <a:avLst/>
              <a:gdLst/>
              <a:ahLst/>
              <a:cxnLst/>
              <a:rect l="l" t="t" r="r" b="b"/>
              <a:pathLst>
                <a:path w="9971" h="9910" fill="none" extrusionOk="0">
                  <a:moveTo>
                    <a:pt x="730" y="3648"/>
                  </a:moveTo>
                  <a:cubicBezTo>
                    <a:pt x="1369" y="2432"/>
                    <a:pt x="2554" y="1521"/>
                    <a:pt x="3831" y="943"/>
                  </a:cubicBezTo>
                  <a:cubicBezTo>
                    <a:pt x="5198" y="305"/>
                    <a:pt x="6840" y="1"/>
                    <a:pt x="8147" y="700"/>
                  </a:cubicBezTo>
                  <a:cubicBezTo>
                    <a:pt x="9302" y="1399"/>
                    <a:pt x="9879" y="2797"/>
                    <a:pt x="9910" y="4135"/>
                  </a:cubicBezTo>
                  <a:cubicBezTo>
                    <a:pt x="9970" y="6353"/>
                    <a:pt x="8511" y="8572"/>
                    <a:pt x="6384" y="9302"/>
                  </a:cubicBezTo>
                  <a:cubicBezTo>
                    <a:pt x="4469" y="9910"/>
                    <a:pt x="2706" y="9150"/>
                    <a:pt x="1247" y="7934"/>
                  </a:cubicBezTo>
                  <a:cubicBezTo>
                    <a:pt x="1" y="6901"/>
                    <a:pt x="1" y="5046"/>
                    <a:pt x="730" y="36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rot="10800000">
              <a:off x="4577551" y="2350634"/>
              <a:ext cx="201378" cy="202169"/>
            </a:xfrm>
            <a:custGeom>
              <a:avLst/>
              <a:gdLst/>
              <a:ahLst/>
              <a:cxnLst/>
              <a:rect l="l" t="t" r="r" b="b"/>
              <a:pathLst>
                <a:path w="7388" h="7417" fill="none" extrusionOk="0">
                  <a:moveTo>
                    <a:pt x="4621" y="6930"/>
                  </a:moveTo>
                  <a:cubicBezTo>
                    <a:pt x="6262" y="6353"/>
                    <a:pt x="7387" y="4256"/>
                    <a:pt x="6840" y="2614"/>
                  </a:cubicBezTo>
                  <a:cubicBezTo>
                    <a:pt x="6262" y="1003"/>
                    <a:pt x="4287" y="0"/>
                    <a:pt x="2645" y="547"/>
                  </a:cubicBezTo>
                  <a:cubicBezTo>
                    <a:pt x="1004" y="1064"/>
                    <a:pt x="1" y="3040"/>
                    <a:pt x="487" y="4712"/>
                  </a:cubicBezTo>
                  <a:cubicBezTo>
                    <a:pt x="1004" y="6383"/>
                    <a:pt x="2949" y="7417"/>
                    <a:pt x="4621" y="6930"/>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rot="10800000">
              <a:off x="7627967" y="4099514"/>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7"/>
            <p:cNvSpPr/>
            <p:nvPr/>
          </p:nvSpPr>
          <p:spPr>
            <a:xfrm rot="10800000">
              <a:off x="8162396" y="4393631"/>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7"/>
            <p:cNvSpPr/>
            <p:nvPr/>
          </p:nvSpPr>
          <p:spPr>
            <a:xfrm rot="10800000">
              <a:off x="5622265" y="2001010"/>
              <a:ext cx="245290" cy="340528"/>
            </a:xfrm>
            <a:custGeom>
              <a:avLst/>
              <a:gdLst/>
              <a:ahLst/>
              <a:cxnLst/>
              <a:rect l="l" t="t" r="r" b="b"/>
              <a:pathLst>
                <a:path w="8999" h="12493" fill="none" extrusionOk="0">
                  <a:moveTo>
                    <a:pt x="8998" y="8146"/>
                  </a:moveTo>
                  <a:cubicBezTo>
                    <a:pt x="8998" y="10274"/>
                    <a:pt x="7357" y="12493"/>
                    <a:pt x="5290" y="12341"/>
                  </a:cubicBezTo>
                  <a:cubicBezTo>
                    <a:pt x="3557" y="12250"/>
                    <a:pt x="2341" y="10639"/>
                    <a:pt x="1521" y="9149"/>
                  </a:cubicBezTo>
                  <a:cubicBezTo>
                    <a:pt x="670" y="7569"/>
                    <a:pt x="1" y="5775"/>
                    <a:pt x="274" y="3982"/>
                  </a:cubicBezTo>
                  <a:cubicBezTo>
                    <a:pt x="578" y="1915"/>
                    <a:pt x="2585" y="0"/>
                    <a:pt x="4743" y="730"/>
                  </a:cubicBezTo>
                  <a:cubicBezTo>
                    <a:pt x="6506" y="1337"/>
                    <a:pt x="7174" y="2432"/>
                    <a:pt x="7813" y="4073"/>
                  </a:cubicBezTo>
                  <a:cubicBezTo>
                    <a:pt x="8360" y="5410"/>
                    <a:pt x="8998" y="6657"/>
                    <a:pt x="8998" y="814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rot="10800000">
              <a:off x="6340572" y="78923"/>
              <a:ext cx="545995" cy="717526"/>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1"/>
        <p:cNvGrpSpPr/>
        <p:nvPr/>
      </p:nvGrpSpPr>
      <p:grpSpPr>
        <a:xfrm>
          <a:off x="0" y="0"/>
          <a:ext cx="0" cy="0"/>
          <a:chOff x="0" y="0"/>
          <a:chExt cx="0" cy="0"/>
        </a:xfrm>
      </p:grpSpPr>
      <p:sp>
        <p:nvSpPr>
          <p:cNvPr id="162" name="Google Shape;162;p8"/>
          <p:cNvSpPr txBox="1">
            <a:spLocks noGrp="1"/>
          </p:cNvSpPr>
          <p:nvPr>
            <p:ph type="title"/>
          </p:nvPr>
        </p:nvSpPr>
        <p:spPr>
          <a:xfrm>
            <a:off x="2424888" y="1195950"/>
            <a:ext cx="4294200" cy="171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b="1"/>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163" name="Google Shape;163;p8"/>
          <p:cNvSpPr txBox="1">
            <a:spLocks noGrp="1"/>
          </p:cNvSpPr>
          <p:nvPr>
            <p:ph type="subTitle" idx="1"/>
          </p:nvPr>
        </p:nvSpPr>
        <p:spPr>
          <a:xfrm>
            <a:off x="2424888" y="3187650"/>
            <a:ext cx="4294200" cy="75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164" name="Google Shape;164;p8"/>
          <p:cNvGrpSpPr/>
          <p:nvPr/>
        </p:nvGrpSpPr>
        <p:grpSpPr>
          <a:xfrm flipH="1">
            <a:off x="-472904" y="-1837000"/>
            <a:ext cx="10640157" cy="10281660"/>
            <a:chOff x="-777704" y="-1837000"/>
            <a:chExt cx="10640157" cy="10281660"/>
          </a:xfrm>
        </p:grpSpPr>
        <p:sp>
          <p:nvSpPr>
            <p:cNvPr id="165" name="Google Shape;165;p8"/>
            <p:cNvSpPr/>
            <p:nvPr/>
          </p:nvSpPr>
          <p:spPr>
            <a:xfrm flipH="1">
              <a:off x="2124424" y="-1837000"/>
              <a:ext cx="5077990" cy="2434177"/>
            </a:xfrm>
            <a:custGeom>
              <a:avLst/>
              <a:gdLst/>
              <a:ahLst/>
              <a:cxnLst/>
              <a:rect l="l" t="t" r="r" b="b"/>
              <a:pathLst>
                <a:path w="186297" h="89303" fill="none" extrusionOk="0">
                  <a:moveTo>
                    <a:pt x="5928" y="46658"/>
                  </a:moveTo>
                  <a:cubicBezTo>
                    <a:pt x="1" y="54713"/>
                    <a:pt x="23862" y="71916"/>
                    <a:pt x="37388" y="79151"/>
                  </a:cubicBezTo>
                  <a:cubicBezTo>
                    <a:pt x="50883" y="86385"/>
                    <a:pt x="66659" y="89303"/>
                    <a:pt x="81857" y="87388"/>
                  </a:cubicBezTo>
                  <a:cubicBezTo>
                    <a:pt x="105717" y="84379"/>
                    <a:pt x="126447" y="70184"/>
                    <a:pt x="148727" y="61065"/>
                  </a:cubicBezTo>
                  <a:cubicBezTo>
                    <a:pt x="156144" y="58026"/>
                    <a:pt x="163834" y="55503"/>
                    <a:pt x="170582" y="51217"/>
                  </a:cubicBezTo>
                  <a:cubicBezTo>
                    <a:pt x="177360" y="46901"/>
                    <a:pt x="183226" y="40457"/>
                    <a:pt x="184624" y="32554"/>
                  </a:cubicBezTo>
                  <a:cubicBezTo>
                    <a:pt x="186296" y="23132"/>
                    <a:pt x="181099" y="13405"/>
                    <a:pt x="173317" y="7812"/>
                  </a:cubicBezTo>
                  <a:cubicBezTo>
                    <a:pt x="165566" y="2250"/>
                    <a:pt x="155718" y="274"/>
                    <a:pt x="146143" y="152"/>
                  </a:cubicBezTo>
                  <a:cubicBezTo>
                    <a:pt x="132040" y="0"/>
                    <a:pt x="116568" y="4590"/>
                    <a:pt x="109213" y="16596"/>
                  </a:cubicBezTo>
                  <a:cubicBezTo>
                    <a:pt x="104623" y="24135"/>
                    <a:pt x="103802" y="33344"/>
                    <a:pt x="100155" y="41369"/>
                  </a:cubicBezTo>
                  <a:cubicBezTo>
                    <a:pt x="96203" y="50032"/>
                    <a:pt x="88756" y="57023"/>
                    <a:pt x="79911" y="60457"/>
                  </a:cubicBezTo>
                  <a:cubicBezTo>
                    <a:pt x="71066" y="63862"/>
                    <a:pt x="60853" y="63710"/>
                    <a:pt x="52099" y="59941"/>
                  </a:cubicBezTo>
                  <a:cubicBezTo>
                    <a:pt x="46871" y="57722"/>
                    <a:pt x="42221" y="54287"/>
                    <a:pt x="37357" y="51247"/>
                  </a:cubicBezTo>
                  <a:cubicBezTo>
                    <a:pt x="32524" y="48208"/>
                    <a:pt x="25594" y="40852"/>
                    <a:pt x="19880" y="40275"/>
                  </a:cubicBezTo>
                  <a:cubicBezTo>
                    <a:pt x="14196" y="39697"/>
                    <a:pt x="9120" y="41886"/>
                    <a:pt x="5928" y="466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flipH="1">
              <a:off x="8355364" y="2478186"/>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rot="-9860773" flipH="1">
              <a:off x="7396391" y="4216145"/>
              <a:ext cx="787962" cy="1546076"/>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flipH="1">
              <a:off x="1291786" y="4535121"/>
              <a:ext cx="671134" cy="1190580"/>
            </a:xfrm>
            <a:custGeom>
              <a:avLst/>
              <a:gdLst/>
              <a:ahLst/>
              <a:cxnLst/>
              <a:rect l="l" t="t" r="r" b="b"/>
              <a:pathLst>
                <a:path w="24622" h="43679" fill="none" extrusionOk="0">
                  <a:moveTo>
                    <a:pt x="19789" y="12523"/>
                  </a:moveTo>
                  <a:cubicBezTo>
                    <a:pt x="24287" y="18754"/>
                    <a:pt x="24621" y="22068"/>
                    <a:pt x="24348" y="26748"/>
                  </a:cubicBezTo>
                  <a:cubicBezTo>
                    <a:pt x="23922" y="33709"/>
                    <a:pt x="18998" y="40122"/>
                    <a:pt x="12524" y="42736"/>
                  </a:cubicBezTo>
                  <a:cubicBezTo>
                    <a:pt x="10518" y="43588"/>
                    <a:pt x="7570" y="43679"/>
                    <a:pt x="6810" y="41642"/>
                  </a:cubicBezTo>
                  <a:cubicBezTo>
                    <a:pt x="6232" y="40153"/>
                    <a:pt x="7266" y="38603"/>
                    <a:pt x="8056" y="37265"/>
                  </a:cubicBezTo>
                  <a:cubicBezTo>
                    <a:pt x="13892" y="27812"/>
                    <a:pt x="11764" y="14256"/>
                    <a:pt x="3314" y="7052"/>
                  </a:cubicBezTo>
                  <a:cubicBezTo>
                    <a:pt x="1825" y="5806"/>
                    <a:pt x="1" y="4256"/>
                    <a:pt x="366" y="2341"/>
                  </a:cubicBezTo>
                  <a:cubicBezTo>
                    <a:pt x="670" y="943"/>
                    <a:pt x="2159" y="61"/>
                    <a:pt x="3618" y="31"/>
                  </a:cubicBezTo>
                  <a:cubicBezTo>
                    <a:pt x="5047" y="0"/>
                    <a:pt x="6384" y="639"/>
                    <a:pt x="7630" y="1338"/>
                  </a:cubicBezTo>
                  <a:cubicBezTo>
                    <a:pt x="12494" y="4013"/>
                    <a:pt x="16719" y="7903"/>
                    <a:pt x="19789" y="125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flipH="1">
              <a:off x="8430753" y="358387"/>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flipH="1">
              <a:off x="2928649" y="266870"/>
              <a:ext cx="265134" cy="268459"/>
            </a:xfrm>
            <a:custGeom>
              <a:avLst/>
              <a:gdLst/>
              <a:ahLst/>
              <a:cxnLst/>
              <a:rect l="l" t="t" r="r" b="b"/>
              <a:pathLst>
                <a:path w="9727" h="9849" fill="none" extrusionOk="0">
                  <a:moveTo>
                    <a:pt x="8724" y="6901"/>
                  </a:moveTo>
                  <a:cubicBezTo>
                    <a:pt x="7569" y="9089"/>
                    <a:pt x="4316" y="9849"/>
                    <a:pt x="2280" y="8420"/>
                  </a:cubicBezTo>
                  <a:cubicBezTo>
                    <a:pt x="274" y="6931"/>
                    <a:pt x="0" y="3618"/>
                    <a:pt x="1763" y="1794"/>
                  </a:cubicBezTo>
                  <a:cubicBezTo>
                    <a:pt x="3496" y="1"/>
                    <a:pt x="6961" y="62"/>
                    <a:pt x="8359" y="2128"/>
                  </a:cubicBezTo>
                  <a:cubicBezTo>
                    <a:pt x="9727" y="4226"/>
                    <a:pt x="9088" y="6019"/>
                    <a:pt x="8724" y="690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flipH="1">
              <a:off x="858740" y="4972564"/>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flipH="1">
              <a:off x="-777704" y="2216234"/>
              <a:ext cx="1710899" cy="1760616"/>
            </a:xfrm>
            <a:custGeom>
              <a:avLst/>
              <a:gdLst/>
              <a:ahLst/>
              <a:cxnLst/>
              <a:rect l="l" t="t" r="r" b="b"/>
              <a:pathLst>
                <a:path w="62768" h="64592" fill="none" extrusionOk="0">
                  <a:moveTo>
                    <a:pt x="13192" y="305"/>
                  </a:moveTo>
                  <a:cubicBezTo>
                    <a:pt x="6080" y="12311"/>
                    <a:pt x="0" y="26992"/>
                    <a:pt x="4286" y="41095"/>
                  </a:cubicBezTo>
                  <a:cubicBezTo>
                    <a:pt x="8298" y="54105"/>
                    <a:pt x="20487" y="62160"/>
                    <a:pt x="33557" y="63983"/>
                  </a:cubicBezTo>
                  <a:cubicBezTo>
                    <a:pt x="37873" y="64591"/>
                    <a:pt x="42281" y="64530"/>
                    <a:pt x="46627" y="64105"/>
                  </a:cubicBezTo>
                  <a:cubicBezTo>
                    <a:pt x="51217" y="63649"/>
                    <a:pt x="55868" y="63041"/>
                    <a:pt x="60184" y="61339"/>
                  </a:cubicBezTo>
                  <a:cubicBezTo>
                    <a:pt x="62768" y="60305"/>
                    <a:pt x="62707" y="56050"/>
                    <a:pt x="59454" y="56141"/>
                  </a:cubicBezTo>
                  <a:cubicBezTo>
                    <a:pt x="52403" y="56293"/>
                    <a:pt x="45472" y="58026"/>
                    <a:pt x="38329" y="57752"/>
                  </a:cubicBezTo>
                  <a:cubicBezTo>
                    <a:pt x="32372" y="57539"/>
                    <a:pt x="26323" y="56476"/>
                    <a:pt x="20973" y="53862"/>
                  </a:cubicBezTo>
                  <a:cubicBezTo>
                    <a:pt x="15624" y="51217"/>
                    <a:pt x="11216" y="47023"/>
                    <a:pt x="8967" y="41430"/>
                  </a:cubicBezTo>
                  <a:cubicBezTo>
                    <a:pt x="6596" y="35624"/>
                    <a:pt x="6171" y="28998"/>
                    <a:pt x="7113" y="22858"/>
                  </a:cubicBezTo>
                  <a:cubicBezTo>
                    <a:pt x="8298" y="15168"/>
                    <a:pt x="11125" y="7843"/>
                    <a:pt x="13800" y="578"/>
                  </a:cubicBezTo>
                  <a:cubicBezTo>
                    <a:pt x="13861" y="244"/>
                    <a:pt x="13344" y="1"/>
                    <a:pt x="13192" y="30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flipH="1">
              <a:off x="4600874" y="-409524"/>
              <a:ext cx="1940407" cy="855041"/>
            </a:xfrm>
            <a:custGeom>
              <a:avLst/>
              <a:gdLst/>
              <a:ahLst/>
              <a:cxnLst/>
              <a:rect l="l" t="t" r="r" b="b"/>
              <a:pathLst>
                <a:path w="71188" h="31369" fill="none" extrusionOk="0">
                  <a:moveTo>
                    <a:pt x="213" y="6596"/>
                  </a:moveTo>
                  <a:cubicBezTo>
                    <a:pt x="609" y="9362"/>
                    <a:pt x="2402" y="11763"/>
                    <a:pt x="4286" y="13800"/>
                  </a:cubicBezTo>
                  <a:cubicBezTo>
                    <a:pt x="14408" y="24529"/>
                    <a:pt x="29485" y="29149"/>
                    <a:pt x="44135" y="30578"/>
                  </a:cubicBezTo>
                  <a:cubicBezTo>
                    <a:pt x="52585" y="31368"/>
                    <a:pt x="61856" y="30973"/>
                    <a:pt x="68300" y="25532"/>
                  </a:cubicBezTo>
                  <a:cubicBezTo>
                    <a:pt x="69789" y="24286"/>
                    <a:pt x="71187" y="22554"/>
                    <a:pt x="70975" y="20608"/>
                  </a:cubicBezTo>
                  <a:cubicBezTo>
                    <a:pt x="70792" y="18754"/>
                    <a:pt x="69151" y="17295"/>
                    <a:pt x="67358" y="16778"/>
                  </a:cubicBezTo>
                  <a:cubicBezTo>
                    <a:pt x="65564" y="16231"/>
                    <a:pt x="63680" y="16414"/>
                    <a:pt x="61826" y="16657"/>
                  </a:cubicBezTo>
                  <a:cubicBezTo>
                    <a:pt x="55777" y="17386"/>
                    <a:pt x="49728" y="18359"/>
                    <a:pt x="43649" y="18298"/>
                  </a:cubicBezTo>
                  <a:cubicBezTo>
                    <a:pt x="37570" y="18207"/>
                    <a:pt x="31339" y="16961"/>
                    <a:pt x="26293" y="13587"/>
                  </a:cubicBezTo>
                  <a:cubicBezTo>
                    <a:pt x="22676" y="11155"/>
                    <a:pt x="19819" y="7751"/>
                    <a:pt x="16475" y="4955"/>
                  </a:cubicBezTo>
                  <a:cubicBezTo>
                    <a:pt x="14013" y="2888"/>
                    <a:pt x="11126" y="1064"/>
                    <a:pt x="7934" y="517"/>
                  </a:cubicBezTo>
                  <a:cubicBezTo>
                    <a:pt x="6809" y="274"/>
                    <a:pt x="5350" y="0"/>
                    <a:pt x="4165" y="61"/>
                  </a:cubicBezTo>
                  <a:cubicBezTo>
                    <a:pt x="3010" y="91"/>
                    <a:pt x="1946" y="1125"/>
                    <a:pt x="1277" y="2037"/>
                  </a:cubicBezTo>
                  <a:cubicBezTo>
                    <a:pt x="426" y="3344"/>
                    <a:pt x="1" y="5015"/>
                    <a:pt x="213" y="659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flipH="1">
              <a:off x="8355780" y="1499651"/>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flipH="1">
              <a:off x="8252730" y="3846136"/>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rot="-6079833" flipH="1">
              <a:off x="4966269" y="4106843"/>
              <a:ext cx="1321463" cy="1764650"/>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rot="-1159144" flipH="1">
              <a:off x="1420883" y="4599642"/>
              <a:ext cx="1783775" cy="1508748"/>
            </a:xfrm>
            <a:custGeom>
              <a:avLst/>
              <a:gdLst/>
              <a:ahLst/>
              <a:cxnLst/>
              <a:rect l="l" t="t" r="r" b="b"/>
              <a:pathLst>
                <a:path w="65442" h="55352" fill="none" extrusionOk="0">
                  <a:moveTo>
                    <a:pt x="18541" y="45351"/>
                  </a:moveTo>
                  <a:cubicBezTo>
                    <a:pt x="10335" y="40822"/>
                    <a:pt x="3435" y="33375"/>
                    <a:pt x="1155" y="24257"/>
                  </a:cubicBezTo>
                  <a:cubicBezTo>
                    <a:pt x="0" y="19728"/>
                    <a:pt x="91" y="14864"/>
                    <a:pt x="1854" y="10579"/>
                  </a:cubicBezTo>
                  <a:cubicBezTo>
                    <a:pt x="3648" y="6293"/>
                    <a:pt x="7234" y="2645"/>
                    <a:pt x="11672" y="1338"/>
                  </a:cubicBezTo>
                  <a:cubicBezTo>
                    <a:pt x="16110" y="1"/>
                    <a:pt x="21368" y="1308"/>
                    <a:pt x="24408" y="4834"/>
                  </a:cubicBezTo>
                  <a:cubicBezTo>
                    <a:pt x="29575" y="10913"/>
                    <a:pt x="26900" y="20731"/>
                    <a:pt x="31125" y="27509"/>
                  </a:cubicBezTo>
                  <a:cubicBezTo>
                    <a:pt x="33618" y="31582"/>
                    <a:pt x="38268" y="33862"/>
                    <a:pt x="42858" y="35169"/>
                  </a:cubicBezTo>
                  <a:cubicBezTo>
                    <a:pt x="47448" y="36445"/>
                    <a:pt x="52281" y="36932"/>
                    <a:pt x="56810" y="38512"/>
                  </a:cubicBezTo>
                  <a:cubicBezTo>
                    <a:pt x="60153" y="39637"/>
                    <a:pt x="63588" y="41764"/>
                    <a:pt x="64439" y="45199"/>
                  </a:cubicBezTo>
                  <a:cubicBezTo>
                    <a:pt x="65442" y="49394"/>
                    <a:pt x="61673" y="53588"/>
                    <a:pt x="57448" y="54652"/>
                  </a:cubicBezTo>
                  <a:cubicBezTo>
                    <a:pt x="54591" y="55351"/>
                    <a:pt x="51551" y="55078"/>
                    <a:pt x="48724" y="54470"/>
                  </a:cubicBezTo>
                  <a:cubicBezTo>
                    <a:pt x="46809" y="54044"/>
                    <a:pt x="45290" y="52980"/>
                    <a:pt x="43466" y="52403"/>
                  </a:cubicBezTo>
                  <a:cubicBezTo>
                    <a:pt x="40913" y="51613"/>
                    <a:pt x="38086" y="51613"/>
                    <a:pt x="35502" y="51126"/>
                  </a:cubicBezTo>
                  <a:cubicBezTo>
                    <a:pt x="32706" y="50579"/>
                    <a:pt x="29970" y="49941"/>
                    <a:pt x="27295" y="49059"/>
                  </a:cubicBezTo>
                  <a:cubicBezTo>
                    <a:pt x="24256" y="48087"/>
                    <a:pt x="21307" y="46871"/>
                    <a:pt x="18541" y="4535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flipH="1">
              <a:off x="7412367" y="-409525"/>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flipH="1">
              <a:off x="-451899" y="4028933"/>
              <a:ext cx="1267665" cy="1585787"/>
            </a:xfrm>
            <a:custGeom>
              <a:avLst/>
              <a:gdLst/>
              <a:ahLst/>
              <a:cxnLst/>
              <a:rect l="l" t="t" r="r" b="b"/>
              <a:pathLst>
                <a:path w="46507" h="58178" fill="none" extrusionOk="0">
                  <a:moveTo>
                    <a:pt x="1369" y="14195"/>
                  </a:moveTo>
                  <a:cubicBezTo>
                    <a:pt x="1" y="21278"/>
                    <a:pt x="2919" y="29089"/>
                    <a:pt x="8664" y="33527"/>
                  </a:cubicBezTo>
                  <a:cubicBezTo>
                    <a:pt x="11369" y="35624"/>
                    <a:pt x="14591" y="37023"/>
                    <a:pt x="17296" y="39150"/>
                  </a:cubicBezTo>
                  <a:cubicBezTo>
                    <a:pt x="21247" y="42251"/>
                    <a:pt x="23770" y="46780"/>
                    <a:pt x="26931" y="50701"/>
                  </a:cubicBezTo>
                  <a:cubicBezTo>
                    <a:pt x="30093" y="54622"/>
                    <a:pt x="34470" y="58178"/>
                    <a:pt x="39515" y="58056"/>
                  </a:cubicBezTo>
                  <a:cubicBezTo>
                    <a:pt x="42889" y="57996"/>
                    <a:pt x="46506" y="55503"/>
                    <a:pt x="46415" y="52129"/>
                  </a:cubicBezTo>
                  <a:cubicBezTo>
                    <a:pt x="46354" y="48451"/>
                    <a:pt x="42372" y="46324"/>
                    <a:pt x="39029" y="44804"/>
                  </a:cubicBezTo>
                  <a:cubicBezTo>
                    <a:pt x="34682" y="42828"/>
                    <a:pt x="30518" y="40548"/>
                    <a:pt x="26475" y="37965"/>
                  </a:cubicBezTo>
                  <a:cubicBezTo>
                    <a:pt x="22858" y="35655"/>
                    <a:pt x="19059" y="32494"/>
                    <a:pt x="19059" y="28208"/>
                  </a:cubicBezTo>
                  <a:cubicBezTo>
                    <a:pt x="19029" y="23557"/>
                    <a:pt x="23436" y="20244"/>
                    <a:pt x="25260" y="15958"/>
                  </a:cubicBezTo>
                  <a:cubicBezTo>
                    <a:pt x="26658" y="12645"/>
                    <a:pt x="26415" y="8663"/>
                    <a:pt x="24591" y="5563"/>
                  </a:cubicBezTo>
                  <a:cubicBezTo>
                    <a:pt x="23406" y="3587"/>
                    <a:pt x="21612" y="2007"/>
                    <a:pt x="19576" y="1034"/>
                  </a:cubicBezTo>
                  <a:cubicBezTo>
                    <a:pt x="17934" y="274"/>
                    <a:pt x="15685" y="1"/>
                    <a:pt x="13800" y="396"/>
                  </a:cubicBezTo>
                  <a:cubicBezTo>
                    <a:pt x="11734" y="761"/>
                    <a:pt x="10031" y="1217"/>
                    <a:pt x="8420" y="2554"/>
                  </a:cubicBezTo>
                  <a:cubicBezTo>
                    <a:pt x="6749" y="3922"/>
                    <a:pt x="5290" y="5563"/>
                    <a:pt x="4135" y="7417"/>
                  </a:cubicBezTo>
                  <a:cubicBezTo>
                    <a:pt x="2767" y="9484"/>
                    <a:pt x="1825" y="11764"/>
                    <a:pt x="1369" y="141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flipH="1">
              <a:off x="-344900" y="2126027"/>
              <a:ext cx="983478" cy="1316510"/>
            </a:xfrm>
            <a:custGeom>
              <a:avLst/>
              <a:gdLst/>
              <a:ahLst/>
              <a:cxnLst/>
              <a:rect l="l" t="t" r="r" b="b"/>
              <a:pathLst>
                <a:path w="36081" h="48299" fill="none" extrusionOk="0">
                  <a:moveTo>
                    <a:pt x="244" y="30274"/>
                  </a:moveTo>
                  <a:cubicBezTo>
                    <a:pt x="0" y="35229"/>
                    <a:pt x="973" y="40639"/>
                    <a:pt x="4529" y="44104"/>
                  </a:cubicBezTo>
                  <a:cubicBezTo>
                    <a:pt x="8754" y="48147"/>
                    <a:pt x="15654" y="48299"/>
                    <a:pt x="20882" y="45624"/>
                  </a:cubicBezTo>
                  <a:cubicBezTo>
                    <a:pt x="26050" y="42919"/>
                    <a:pt x="29697" y="37934"/>
                    <a:pt x="32159" y="32645"/>
                  </a:cubicBezTo>
                  <a:cubicBezTo>
                    <a:pt x="34560" y="27600"/>
                    <a:pt x="36080" y="21976"/>
                    <a:pt x="35533" y="16384"/>
                  </a:cubicBezTo>
                  <a:cubicBezTo>
                    <a:pt x="35108" y="12098"/>
                    <a:pt x="33405" y="7842"/>
                    <a:pt x="30366" y="4712"/>
                  </a:cubicBezTo>
                  <a:cubicBezTo>
                    <a:pt x="27235" y="1490"/>
                    <a:pt x="22919" y="0"/>
                    <a:pt x="18481" y="122"/>
                  </a:cubicBezTo>
                  <a:cubicBezTo>
                    <a:pt x="15502" y="213"/>
                    <a:pt x="13223" y="1611"/>
                    <a:pt x="11368" y="3861"/>
                  </a:cubicBezTo>
                  <a:cubicBezTo>
                    <a:pt x="8785" y="7022"/>
                    <a:pt x="6353" y="10608"/>
                    <a:pt x="4529" y="14225"/>
                  </a:cubicBezTo>
                  <a:cubicBezTo>
                    <a:pt x="2280" y="18633"/>
                    <a:pt x="852" y="23466"/>
                    <a:pt x="365" y="28390"/>
                  </a:cubicBezTo>
                  <a:cubicBezTo>
                    <a:pt x="304" y="29028"/>
                    <a:pt x="244" y="29666"/>
                    <a:pt x="244" y="3027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8"/>
            <p:cNvSpPr/>
            <p:nvPr/>
          </p:nvSpPr>
          <p:spPr>
            <a:xfrm flipH="1">
              <a:off x="250586" y="-105154"/>
              <a:ext cx="1270963" cy="1995058"/>
            </a:xfrm>
            <a:custGeom>
              <a:avLst/>
              <a:gdLst/>
              <a:ahLst/>
              <a:cxnLst/>
              <a:rect l="l" t="t" r="r" b="b"/>
              <a:pathLst>
                <a:path w="46628" h="73193" fill="none" extrusionOk="0">
                  <a:moveTo>
                    <a:pt x="2797" y="15927"/>
                  </a:moveTo>
                  <a:cubicBezTo>
                    <a:pt x="0" y="25046"/>
                    <a:pt x="3192" y="35654"/>
                    <a:pt x="10548" y="41733"/>
                  </a:cubicBezTo>
                  <a:cubicBezTo>
                    <a:pt x="13830" y="44469"/>
                    <a:pt x="17995" y="46414"/>
                    <a:pt x="20366" y="49970"/>
                  </a:cubicBezTo>
                  <a:cubicBezTo>
                    <a:pt x="23071" y="54043"/>
                    <a:pt x="22980" y="59241"/>
                    <a:pt x="23466" y="64104"/>
                  </a:cubicBezTo>
                  <a:cubicBezTo>
                    <a:pt x="23739" y="67296"/>
                    <a:pt x="24743" y="70974"/>
                    <a:pt x="27721" y="72250"/>
                  </a:cubicBezTo>
                  <a:cubicBezTo>
                    <a:pt x="30001" y="73193"/>
                    <a:pt x="32645" y="72341"/>
                    <a:pt x="34743" y="71065"/>
                  </a:cubicBezTo>
                  <a:cubicBezTo>
                    <a:pt x="43223" y="65958"/>
                    <a:pt x="46627" y="55229"/>
                    <a:pt x="46597" y="45381"/>
                  </a:cubicBezTo>
                  <a:cubicBezTo>
                    <a:pt x="46567" y="39970"/>
                    <a:pt x="45655" y="34590"/>
                    <a:pt x="43983" y="29453"/>
                  </a:cubicBezTo>
                  <a:cubicBezTo>
                    <a:pt x="42250" y="24286"/>
                    <a:pt x="39788" y="19392"/>
                    <a:pt x="36627" y="14955"/>
                  </a:cubicBezTo>
                  <a:cubicBezTo>
                    <a:pt x="33496" y="10456"/>
                    <a:pt x="29606" y="6596"/>
                    <a:pt x="25381" y="3040"/>
                  </a:cubicBezTo>
                  <a:cubicBezTo>
                    <a:pt x="23831" y="1763"/>
                    <a:pt x="22098" y="426"/>
                    <a:pt x="20001" y="243"/>
                  </a:cubicBezTo>
                  <a:cubicBezTo>
                    <a:pt x="17630" y="0"/>
                    <a:pt x="15350" y="1155"/>
                    <a:pt x="13435" y="2371"/>
                  </a:cubicBezTo>
                  <a:cubicBezTo>
                    <a:pt x="8967" y="5106"/>
                    <a:pt x="5320" y="9240"/>
                    <a:pt x="3405" y="14134"/>
                  </a:cubicBezTo>
                  <a:cubicBezTo>
                    <a:pt x="3192" y="14711"/>
                    <a:pt x="2979" y="15319"/>
                    <a:pt x="2797" y="1592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flipH="1">
              <a:off x="7946796" y="-180870"/>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rot="-6079833" flipH="1">
              <a:off x="5043320" y="4521998"/>
              <a:ext cx="545969" cy="717493"/>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rot="7480174">
              <a:off x="3781582" y="3924331"/>
              <a:ext cx="3690965" cy="3827687"/>
            </a:xfrm>
            <a:custGeom>
              <a:avLst/>
              <a:gdLst/>
              <a:ahLst/>
              <a:cxnLst/>
              <a:rect l="l" t="t" r="r" b="b"/>
              <a:pathLst>
                <a:path w="135413" h="140429" fill="none" extrusionOk="0">
                  <a:moveTo>
                    <a:pt x="40426" y="123224"/>
                  </a:moveTo>
                  <a:cubicBezTo>
                    <a:pt x="29909" y="117936"/>
                    <a:pt x="19089" y="112404"/>
                    <a:pt x="11429" y="103437"/>
                  </a:cubicBezTo>
                  <a:cubicBezTo>
                    <a:pt x="3800" y="94470"/>
                    <a:pt x="0" y="81127"/>
                    <a:pt x="5410" y="70670"/>
                  </a:cubicBezTo>
                  <a:cubicBezTo>
                    <a:pt x="11064" y="59819"/>
                    <a:pt x="24560" y="55078"/>
                    <a:pt x="30882" y="44591"/>
                  </a:cubicBezTo>
                  <a:cubicBezTo>
                    <a:pt x="34864" y="37965"/>
                    <a:pt x="35411" y="29424"/>
                    <a:pt x="32341" y="22341"/>
                  </a:cubicBezTo>
                  <a:cubicBezTo>
                    <a:pt x="30821" y="18907"/>
                    <a:pt x="28481" y="15806"/>
                    <a:pt x="27356" y="12250"/>
                  </a:cubicBezTo>
                  <a:cubicBezTo>
                    <a:pt x="26171" y="8663"/>
                    <a:pt x="26444" y="4195"/>
                    <a:pt x="29393" y="1824"/>
                  </a:cubicBezTo>
                  <a:cubicBezTo>
                    <a:pt x="31551" y="122"/>
                    <a:pt x="34651" y="1"/>
                    <a:pt x="37235" y="973"/>
                  </a:cubicBezTo>
                  <a:cubicBezTo>
                    <a:pt x="39818" y="1916"/>
                    <a:pt x="41885" y="3800"/>
                    <a:pt x="43739" y="5897"/>
                  </a:cubicBezTo>
                  <a:cubicBezTo>
                    <a:pt x="48025" y="10791"/>
                    <a:pt x="50913" y="16931"/>
                    <a:pt x="52007" y="23345"/>
                  </a:cubicBezTo>
                  <a:cubicBezTo>
                    <a:pt x="54469" y="37752"/>
                    <a:pt x="48147" y="53254"/>
                    <a:pt x="53618" y="66780"/>
                  </a:cubicBezTo>
                  <a:cubicBezTo>
                    <a:pt x="58694" y="79333"/>
                    <a:pt x="72433" y="86081"/>
                    <a:pt x="85594" y="89485"/>
                  </a:cubicBezTo>
                  <a:cubicBezTo>
                    <a:pt x="98756" y="92920"/>
                    <a:pt x="112707" y="94349"/>
                    <a:pt x="124349" y="101370"/>
                  </a:cubicBezTo>
                  <a:cubicBezTo>
                    <a:pt x="128787" y="104075"/>
                    <a:pt x="132981" y="107875"/>
                    <a:pt x="134136" y="112920"/>
                  </a:cubicBezTo>
                  <a:cubicBezTo>
                    <a:pt x="135413" y="118331"/>
                    <a:pt x="132768" y="124106"/>
                    <a:pt x="128695" y="127814"/>
                  </a:cubicBezTo>
                  <a:cubicBezTo>
                    <a:pt x="124592" y="131553"/>
                    <a:pt x="119182" y="133529"/>
                    <a:pt x="113771" y="134805"/>
                  </a:cubicBezTo>
                  <a:cubicBezTo>
                    <a:pt x="90458" y="140428"/>
                    <a:pt x="63132" y="133863"/>
                    <a:pt x="40426" y="12322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5"/>
        <p:cNvGrpSpPr/>
        <p:nvPr/>
      </p:nvGrpSpPr>
      <p:grpSpPr>
        <a:xfrm>
          <a:off x="0" y="0"/>
          <a:ext cx="0" cy="0"/>
          <a:chOff x="0" y="0"/>
          <a:chExt cx="0" cy="0"/>
        </a:xfrm>
      </p:grpSpPr>
      <p:grpSp>
        <p:nvGrpSpPr>
          <p:cNvPr id="186" name="Google Shape;186;p9"/>
          <p:cNvGrpSpPr/>
          <p:nvPr/>
        </p:nvGrpSpPr>
        <p:grpSpPr>
          <a:xfrm flipH="1">
            <a:off x="-625304" y="-409525"/>
            <a:ext cx="2450086" cy="3903488"/>
            <a:chOff x="7412367" y="-409525"/>
            <a:chExt cx="2450086" cy="3903488"/>
          </a:xfrm>
        </p:grpSpPr>
        <p:sp>
          <p:nvSpPr>
            <p:cNvPr id="187" name="Google Shape;187;p9"/>
            <p:cNvSpPr/>
            <p:nvPr/>
          </p:nvSpPr>
          <p:spPr>
            <a:xfrm flipH="1">
              <a:off x="7946796" y="-180870"/>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flipH="1">
              <a:off x="7412367" y="-409525"/>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9"/>
            <p:cNvSpPr/>
            <p:nvPr/>
          </p:nvSpPr>
          <p:spPr>
            <a:xfrm flipH="1">
              <a:off x="8430753" y="358387"/>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flipH="1">
              <a:off x="8355780" y="1499651"/>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flipH="1">
              <a:off x="8355364" y="2478186"/>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9"/>
          <p:cNvSpPr txBox="1">
            <a:spLocks noGrp="1"/>
          </p:cNvSpPr>
          <p:nvPr>
            <p:ph type="subTitle" idx="1"/>
          </p:nvPr>
        </p:nvSpPr>
        <p:spPr>
          <a:xfrm>
            <a:off x="876263" y="2778900"/>
            <a:ext cx="3886200" cy="118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93" name="Google Shape;193;p9"/>
          <p:cNvSpPr txBox="1">
            <a:spLocks noGrp="1"/>
          </p:cNvSpPr>
          <p:nvPr>
            <p:ph type="title"/>
          </p:nvPr>
        </p:nvSpPr>
        <p:spPr>
          <a:xfrm>
            <a:off x="876329" y="1480200"/>
            <a:ext cx="3886200" cy="118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Font typeface="Caveat"/>
              <a:buNone/>
              <a:defRPr sz="3600" b="1"/>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a:endParaRPr/>
          </a:p>
        </p:txBody>
      </p:sp>
      <p:grpSp>
        <p:nvGrpSpPr>
          <p:cNvPr id="194" name="Google Shape;194;p9"/>
          <p:cNvGrpSpPr/>
          <p:nvPr/>
        </p:nvGrpSpPr>
        <p:grpSpPr>
          <a:xfrm rot="7778915">
            <a:off x="575409" y="1767034"/>
            <a:ext cx="9615717" cy="6756701"/>
            <a:chOff x="1677890" y="-1465525"/>
            <a:chExt cx="9615373" cy="6756459"/>
          </a:xfrm>
        </p:grpSpPr>
        <p:sp>
          <p:nvSpPr>
            <p:cNvPr id="195" name="Google Shape;195;p9"/>
            <p:cNvSpPr/>
            <p:nvPr/>
          </p:nvSpPr>
          <p:spPr>
            <a:xfrm rot="10800000">
              <a:off x="4085199" y="-1096071"/>
              <a:ext cx="6715130" cy="6387005"/>
            </a:xfrm>
            <a:custGeom>
              <a:avLst/>
              <a:gdLst/>
              <a:ahLst/>
              <a:cxnLst/>
              <a:rect l="l" t="t" r="r" b="b"/>
              <a:pathLst>
                <a:path w="246359" h="234321" fill="none" extrusionOk="0">
                  <a:moveTo>
                    <a:pt x="1" y="1"/>
                  </a:moveTo>
                  <a:cubicBezTo>
                    <a:pt x="426" y="19028"/>
                    <a:pt x="27783" y="51552"/>
                    <a:pt x="43224" y="62707"/>
                  </a:cubicBezTo>
                  <a:cubicBezTo>
                    <a:pt x="58695" y="73832"/>
                    <a:pt x="77206" y="79789"/>
                    <a:pt x="95413" y="85382"/>
                  </a:cubicBezTo>
                  <a:cubicBezTo>
                    <a:pt x="113590" y="90975"/>
                    <a:pt x="132192" y="96385"/>
                    <a:pt x="148210" y="106689"/>
                  </a:cubicBezTo>
                  <a:cubicBezTo>
                    <a:pt x="156964" y="112312"/>
                    <a:pt x="165597" y="121006"/>
                    <a:pt x="164533" y="131340"/>
                  </a:cubicBezTo>
                  <a:cubicBezTo>
                    <a:pt x="163803" y="138605"/>
                    <a:pt x="158363" y="144532"/>
                    <a:pt x="152466" y="148878"/>
                  </a:cubicBezTo>
                  <a:cubicBezTo>
                    <a:pt x="146599" y="153195"/>
                    <a:pt x="139943" y="156508"/>
                    <a:pt x="134684" y="161584"/>
                  </a:cubicBezTo>
                  <a:cubicBezTo>
                    <a:pt x="124562" y="171523"/>
                    <a:pt x="121462" y="187967"/>
                    <a:pt x="127328" y="200855"/>
                  </a:cubicBezTo>
                  <a:cubicBezTo>
                    <a:pt x="133286" y="213955"/>
                    <a:pt x="146964" y="222162"/>
                    <a:pt x="160977" y="225506"/>
                  </a:cubicBezTo>
                  <a:cubicBezTo>
                    <a:pt x="174989" y="228849"/>
                    <a:pt x="189609" y="228089"/>
                    <a:pt x="203986" y="227968"/>
                  </a:cubicBezTo>
                  <a:cubicBezTo>
                    <a:pt x="218394" y="227846"/>
                    <a:pt x="233227" y="228515"/>
                    <a:pt x="246358" y="234320"/>
                  </a:cubicBezTo>
                  <a:cubicBezTo>
                    <a:pt x="231008" y="225171"/>
                    <a:pt x="215658" y="215992"/>
                    <a:pt x="200278" y="206812"/>
                  </a:cubicBezTo>
                  <a:cubicBezTo>
                    <a:pt x="189123" y="200156"/>
                    <a:pt x="176661" y="191341"/>
                    <a:pt x="176357" y="178392"/>
                  </a:cubicBezTo>
                  <a:cubicBezTo>
                    <a:pt x="176174" y="170976"/>
                    <a:pt x="180308" y="164107"/>
                    <a:pt x="185202" y="158483"/>
                  </a:cubicBezTo>
                  <a:cubicBezTo>
                    <a:pt x="190065" y="152891"/>
                    <a:pt x="195871" y="148058"/>
                    <a:pt x="200187" y="142039"/>
                  </a:cubicBezTo>
                  <a:cubicBezTo>
                    <a:pt x="210461" y="127753"/>
                    <a:pt x="210795" y="107115"/>
                    <a:pt x="201068" y="92495"/>
                  </a:cubicBezTo>
                  <a:cubicBezTo>
                    <a:pt x="190460" y="76598"/>
                    <a:pt x="170673" y="69394"/>
                    <a:pt x="151675" y="67266"/>
                  </a:cubicBezTo>
                  <a:cubicBezTo>
                    <a:pt x="132709" y="65139"/>
                    <a:pt x="113438" y="67114"/>
                    <a:pt x="94501" y="64743"/>
                  </a:cubicBezTo>
                  <a:cubicBezTo>
                    <a:pt x="55199" y="59819"/>
                    <a:pt x="18877" y="34925"/>
                    <a:pt x="1" y="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9"/>
            <p:cNvSpPr/>
            <p:nvPr/>
          </p:nvSpPr>
          <p:spPr>
            <a:xfrm rot="10800000">
              <a:off x="7055404" y="-1465525"/>
              <a:ext cx="4237860" cy="5464038"/>
            </a:xfrm>
            <a:custGeom>
              <a:avLst/>
              <a:gdLst/>
              <a:ahLst/>
              <a:cxnLst/>
              <a:rect l="l" t="t" r="r" b="b"/>
              <a:pathLst>
                <a:path w="155475" h="200460" fill="none" extrusionOk="0">
                  <a:moveTo>
                    <a:pt x="66537" y="34014"/>
                  </a:moveTo>
                  <a:cubicBezTo>
                    <a:pt x="85868" y="39150"/>
                    <a:pt x="106173" y="41005"/>
                    <a:pt x="124775" y="48451"/>
                  </a:cubicBezTo>
                  <a:cubicBezTo>
                    <a:pt x="133377" y="51856"/>
                    <a:pt x="141675" y="56628"/>
                    <a:pt x="147359" y="63953"/>
                  </a:cubicBezTo>
                  <a:cubicBezTo>
                    <a:pt x="153012" y="71248"/>
                    <a:pt x="155474" y="81491"/>
                    <a:pt x="151827" y="89972"/>
                  </a:cubicBezTo>
                  <a:cubicBezTo>
                    <a:pt x="147997" y="98908"/>
                    <a:pt x="138696" y="103893"/>
                    <a:pt x="130246" y="108696"/>
                  </a:cubicBezTo>
                  <a:cubicBezTo>
                    <a:pt x="121826" y="113528"/>
                    <a:pt x="112920" y="119881"/>
                    <a:pt x="111127" y="129425"/>
                  </a:cubicBezTo>
                  <a:cubicBezTo>
                    <a:pt x="109729" y="136903"/>
                    <a:pt x="113194" y="144410"/>
                    <a:pt x="117571" y="150641"/>
                  </a:cubicBezTo>
                  <a:cubicBezTo>
                    <a:pt x="121887" y="156873"/>
                    <a:pt x="127298" y="162465"/>
                    <a:pt x="130580" y="169304"/>
                  </a:cubicBezTo>
                  <a:cubicBezTo>
                    <a:pt x="133894" y="176143"/>
                    <a:pt x="134684" y="184928"/>
                    <a:pt x="130033" y="190916"/>
                  </a:cubicBezTo>
                  <a:cubicBezTo>
                    <a:pt x="126325" y="195627"/>
                    <a:pt x="120094" y="197572"/>
                    <a:pt x="114227" y="198484"/>
                  </a:cubicBezTo>
                  <a:cubicBezTo>
                    <a:pt x="101613" y="200460"/>
                    <a:pt x="88178" y="198940"/>
                    <a:pt x="77175" y="192466"/>
                  </a:cubicBezTo>
                  <a:cubicBezTo>
                    <a:pt x="66141" y="186022"/>
                    <a:pt x="57995" y="174228"/>
                    <a:pt x="57570" y="161462"/>
                  </a:cubicBezTo>
                  <a:cubicBezTo>
                    <a:pt x="57114" y="147541"/>
                    <a:pt x="65534" y="134684"/>
                    <a:pt x="75807" y="125231"/>
                  </a:cubicBezTo>
                  <a:cubicBezTo>
                    <a:pt x="86051" y="115778"/>
                    <a:pt x="98270" y="108665"/>
                    <a:pt x="108756" y="99425"/>
                  </a:cubicBezTo>
                  <a:cubicBezTo>
                    <a:pt x="114258" y="94562"/>
                    <a:pt x="119699" y="87905"/>
                    <a:pt x="118331" y="80701"/>
                  </a:cubicBezTo>
                  <a:cubicBezTo>
                    <a:pt x="117328" y="75352"/>
                    <a:pt x="112617" y="71248"/>
                    <a:pt x="107480" y="69364"/>
                  </a:cubicBezTo>
                  <a:cubicBezTo>
                    <a:pt x="102373" y="67510"/>
                    <a:pt x="96750" y="67479"/>
                    <a:pt x="91309" y="67479"/>
                  </a:cubicBezTo>
                  <a:cubicBezTo>
                    <a:pt x="73254" y="67479"/>
                    <a:pt x="54804" y="67479"/>
                    <a:pt x="37722" y="61552"/>
                  </a:cubicBezTo>
                  <a:cubicBezTo>
                    <a:pt x="20670" y="55625"/>
                    <a:pt x="5016" y="42433"/>
                    <a:pt x="1216" y="24804"/>
                  </a:cubicBezTo>
                  <a:cubicBezTo>
                    <a:pt x="0" y="19150"/>
                    <a:pt x="122" y="12980"/>
                    <a:pt x="2918" y="7934"/>
                  </a:cubicBezTo>
                  <a:cubicBezTo>
                    <a:pt x="5320" y="3709"/>
                    <a:pt x="10457" y="1"/>
                    <a:pt x="15533" y="609"/>
                  </a:cubicBezTo>
                  <a:cubicBezTo>
                    <a:pt x="17569" y="822"/>
                    <a:pt x="18268" y="2554"/>
                    <a:pt x="19211" y="4074"/>
                  </a:cubicBezTo>
                  <a:cubicBezTo>
                    <a:pt x="20578" y="6262"/>
                    <a:pt x="22159" y="8360"/>
                    <a:pt x="23861" y="10305"/>
                  </a:cubicBezTo>
                  <a:cubicBezTo>
                    <a:pt x="27265" y="14256"/>
                    <a:pt x="31278" y="17630"/>
                    <a:pt x="35594" y="20579"/>
                  </a:cubicBezTo>
                  <a:cubicBezTo>
                    <a:pt x="40001" y="23588"/>
                    <a:pt x="44713" y="26111"/>
                    <a:pt x="49606" y="28178"/>
                  </a:cubicBezTo>
                  <a:cubicBezTo>
                    <a:pt x="54530" y="30305"/>
                    <a:pt x="59606" y="32068"/>
                    <a:pt x="64774" y="33497"/>
                  </a:cubicBezTo>
                  <a:cubicBezTo>
                    <a:pt x="65230" y="33679"/>
                    <a:pt x="65868" y="33862"/>
                    <a:pt x="66537" y="3401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9"/>
            <p:cNvSpPr/>
            <p:nvPr/>
          </p:nvSpPr>
          <p:spPr>
            <a:xfrm rot="10800000">
              <a:off x="8323914" y="982791"/>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rot="10800000">
              <a:off x="7233650" y="-735504"/>
              <a:ext cx="787933" cy="1546018"/>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9"/>
            <p:cNvSpPr/>
            <p:nvPr/>
          </p:nvSpPr>
          <p:spPr>
            <a:xfrm rot="10800000">
              <a:off x="6559274" y="1267779"/>
              <a:ext cx="671134" cy="1190580"/>
            </a:xfrm>
            <a:custGeom>
              <a:avLst/>
              <a:gdLst/>
              <a:ahLst/>
              <a:cxnLst/>
              <a:rect l="l" t="t" r="r" b="b"/>
              <a:pathLst>
                <a:path w="24622" h="43679" fill="none" extrusionOk="0">
                  <a:moveTo>
                    <a:pt x="19789" y="12523"/>
                  </a:moveTo>
                  <a:cubicBezTo>
                    <a:pt x="24287" y="18754"/>
                    <a:pt x="24621" y="22068"/>
                    <a:pt x="24348" y="26748"/>
                  </a:cubicBezTo>
                  <a:cubicBezTo>
                    <a:pt x="23922" y="33709"/>
                    <a:pt x="18998" y="40122"/>
                    <a:pt x="12524" y="42736"/>
                  </a:cubicBezTo>
                  <a:cubicBezTo>
                    <a:pt x="10518" y="43588"/>
                    <a:pt x="7570" y="43679"/>
                    <a:pt x="6810" y="41642"/>
                  </a:cubicBezTo>
                  <a:cubicBezTo>
                    <a:pt x="6232" y="40153"/>
                    <a:pt x="7266" y="38603"/>
                    <a:pt x="8056" y="37265"/>
                  </a:cubicBezTo>
                  <a:cubicBezTo>
                    <a:pt x="13892" y="27812"/>
                    <a:pt x="11764" y="14256"/>
                    <a:pt x="3314" y="7052"/>
                  </a:cubicBezTo>
                  <a:cubicBezTo>
                    <a:pt x="1825" y="5806"/>
                    <a:pt x="1" y="4256"/>
                    <a:pt x="366" y="2341"/>
                  </a:cubicBezTo>
                  <a:cubicBezTo>
                    <a:pt x="670" y="943"/>
                    <a:pt x="2159" y="61"/>
                    <a:pt x="3618" y="31"/>
                  </a:cubicBezTo>
                  <a:cubicBezTo>
                    <a:pt x="5047" y="0"/>
                    <a:pt x="6384" y="639"/>
                    <a:pt x="7630" y="1338"/>
                  </a:cubicBezTo>
                  <a:cubicBezTo>
                    <a:pt x="12494" y="4013"/>
                    <a:pt x="16719" y="7903"/>
                    <a:pt x="19789" y="125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rot="10800000">
              <a:off x="8351253" y="3730842"/>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rot="10800000">
              <a:off x="4976879" y="2902382"/>
              <a:ext cx="402702" cy="337230"/>
            </a:xfrm>
            <a:custGeom>
              <a:avLst/>
              <a:gdLst/>
              <a:ahLst/>
              <a:cxnLst/>
              <a:rect l="l" t="t" r="r" b="b"/>
              <a:pathLst>
                <a:path w="14774" h="12372" fill="none" extrusionOk="0">
                  <a:moveTo>
                    <a:pt x="9819" y="11976"/>
                  </a:moveTo>
                  <a:cubicBezTo>
                    <a:pt x="7478" y="12371"/>
                    <a:pt x="5047" y="11459"/>
                    <a:pt x="3101" y="10092"/>
                  </a:cubicBezTo>
                  <a:cubicBezTo>
                    <a:pt x="1673" y="9058"/>
                    <a:pt x="335" y="7599"/>
                    <a:pt x="183" y="5836"/>
                  </a:cubicBezTo>
                  <a:cubicBezTo>
                    <a:pt x="1" y="3557"/>
                    <a:pt x="1916" y="1520"/>
                    <a:pt x="4104" y="760"/>
                  </a:cubicBezTo>
                  <a:cubicBezTo>
                    <a:pt x="6323" y="0"/>
                    <a:pt x="8907" y="304"/>
                    <a:pt x="10943" y="1581"/>
                  </a:cubicBezTo>
                  <a:cubicBezTo>
                    <a:pt x="12524" y="2584"/>
                    <a:pt x="13709" y="4195"/>
                    <a:pt x="14226" y="6019"/>
                  </a:cubicBezTo>
                  <a:cubicBezTo>
                    <a:pt x="14773" y="7782"/>
                    <a:pt x="14013" y="9514"/>
                    <a:pt x="12615" y="10700"/>
                  </a:cubicBezTo>
                  <a:cubicBezTo>
                    <a:pt x="11795" y="11338"/>
                    <a:pt x="10852" y="11794"/>
                    <a:pt x="9819" y="1197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9"/>
            <p:cNvSpPr/>
            <p:nvPr/>
          </p:nvSpPr>
          <p:spPr>
            <a:xfrm rot="10800000">
              <a:off x="1677890" y="-144756"/>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9"/>
            <p:cNvSpPr/>
            <p:nvPr/>
          </p:nvSpPr>
          <p:spPr>
            <a:xfrm rot="10800000">
              <a:off x="7971014" y="3576765"/>
              <a:ext cx="223730" cy="227873"/>
            </a:xfrm>
            <a:custGeom>
              <a:avLst/>
              <a:gdLst/>
              <a:ahLst/>
              <a:cxnLst/>
              <a:rect l="l" t="t" r="r" b="b"/>
              <a:pathLst>
                <a:path w="8208" h="8360" fill="none" extrusionOk="0">
                  <a:moveTo>
                    <a:pt x="7721" y="5502"/>
                  </a:moveTo>
                  <a:cubicBezTo>
                    <a:pt x="6991" y="7356"/>
                    <a:pt x="4590" y="8359"/>
                    <a:pt x="2766" y="7599"/>
                  </a:cubicBezTo>
                  <a:cubicBezTo>
                    <a:pt x="943" y="6840"/>
                    <a:pt x="0" y="4408"/>
                    <a:pt x="851" y="2615"/>
                  </a:cubicBezTo>
                  <a:cubicBezTo>
                    <a:pt x="1672" y="821"/>
                    <a:pt x="4195" y="0"/>
                    <a:pt x="5928" y="973"/>
                  </a:cubicBezTo>
                  <a:cubicBezTo>
                    <a:pt x="7690" y="1976"/>
                    <a:pt x="8207" y="3922"/>
                    <a:pt x="7721" y="5502"/>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9"/>
            <p:cNvSpPr/>
            <p:nvPr/>
          </p:nvSpPr>
          <p:spPr>
            <a:xfrm rot="10800000">
              <a:off x="8270055" y="2300902"/>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9"/>
            <p:cNvSpPr/>
            <p:nvPr/>
          </p:nvSpPr>
          <p:spPr>
            <a:xfrm rot="10800000">
              <a:off x="8297405" y="-1098371"/>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9"/>
            <p:cNvSpPr/>
            <p:nvPr/>
          </p:nvSpPr>
          <p:spPr>
            <a:xfrm rot="10800000">
              <a:off x="5451551" y="1655486"/>
              <a:ext cx="1922989" cy="1623893"/>
            </a:xfrm>
            <a:custGeom>
              <a:avLst/>
              <a:gdLst/>
              <a:ahLst/>
              <a:cxnLst/>
              <a:rect l="l" t="t" r="r" b="b"/>
              <a:pathLst>
                <a:path w="70549" h="59576" fill="none" extrusionOk="0">
                  <a:moveTo>
                    <a:pt x="28055" y="20700"/>
                  </a:moveTo>
                  <a:cubicBezTo>
                    <a:pt x="40001" y="24530"/>
                    <a:pt x="49272" y="35745"/>
                    <a:pt x="50761" y="48238"/>
                  </a:cubicBezTo>
                  <a:cubicBezTo>
                    <a:pt x="51186" y="51673"/>
                    <a:pt x="51217" y="55594"/>
                    <a:pt x="53892" y="57813"/>
                  </a:cubicBezTo>
                  <a:cubicBezTo>
                    <a:pt x="55867" y="59454"/>
                    <a:pt x="58816" y="59576"/>
                    <a:pt x="61126" y="58512"/>
                  </a:cubicBezTo>
                  <a:cubicBezTo>
                    <a:pt x="63497" y="57448"/>
                    <a:pt x="65290" y="55411"/>
                    <a:pt x="66567" y="53223"/>
                  </a:cubicBezTo>
                  <a:cubicBezTo>
                    <a:pt x="70366" y="46840"/>
                    <a:pt x="70549" y="38694"/>
                    <a:pt x="68086" y="31703"/>
                  </a:cubicBezTo>
                  <a:cubicBezTo>
                    <a:pt x="65624" y="24712"/>
                    <a:pt x="60731" y="18754"/>
                    <a:pt x="55016" y="14013"/>
                  </a:cubicBezTo>
                  <a:cubicBezTo>
                    <a:pt x="50183" y="9970"/>
                    <a:pt x="44682" y="6779"/>
                    <a:pt x="38876" y="4438"/>
                  </a:cubicBezTo>
                  <a:cubicBezTo>
                    <a:pt x="33010" y="2128"/>
                    <a:pt x="26840" y="669"/>
                    <a:pt x="20548" y="213"/>
                  </a:cubicBezTo>
                  <a:cubicBezTo>
                    <a:pt x="17447" y="0"/>
                    <a:pt x="14286" y="0"/>
                    <a:pt x="11125" y="243"/>
                  </a:cubicBezTo>
                  <a:cubicBezTo>
                    <a:pt x="8602" y="487"/>
                    <a:pt x="5411" y="517"/>
                    <a:pt x="3465" y="2432"/>
                  </a:cubicBezTo>
                  <a:cubicBezTo>
                    <a:pt x="0" y="5806"/>
                    <a:pt x="2675" y="11247"/>
                    <a:pt x="5866" y="13678"/>
                  </a:cubicBezTo>
                  <a:cubicBezTo>
                    <a:pt x="11550" y="18086"/>
                    <a:pt x="18967" y="18329"/>
                    <a:pt x="25684" y="20001"/>
                  </a:cubicBezTo>
                  <a:cubicBezTo>
                    <a:pt x="26475" y="20244"/>
                    <a:pt x="27295" y="20457"/>
                    <a:pt x="28055" y="20700"/>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rot="10800000">
              <a:off x="7751460" y="3053167"/>
              <a:ext cx="278408" cy="277590"/>
            </a:xfrm>
            <a:custGeom>
              <a:avLst/>
              <a:gdLst/>
              <a:ahLst/>
              <a:cxnLst/>
              <a:rect l="l" t="t" r="r" b="b"/>
              <a:pathLst>
                <a:path w="10214" h="10184" fill="none" extrusionOk="0">
                  <a:moveTo>
                    <a:pt x="8572" y="7995"/>
                  </a:moveTo>
                  <a:cubicBezTo>
                    <a:pt x="7052" y="9940"/>
                    <a:pt x="3830" y="10183"/>
                    <a:pt x="1976" y="8572"/>
                  </a:cubicBezTo>
                  <a:cubicBezTo>
                    <a:pt x="122" y="6931"/>
                    <a:pt x="0" y="3709"/>
                    <a:pt x="1702" y="1916"/>
                  </a:cubicBezTo>
                  <a:cubicBezTo>
                    <a:pt x="3404" y="122"/>
                    <a:pt x="6566" y="1"/>
                    <a:pt x="8389" y="1673"/>
                  </a:cubicBezTo>
                  <a:cubicBezTo>
                    <a:pt x="10213" y="3344"/>
                    <a:pt x="10183" y="6080"/>
                    <a:pt x="8572" y="79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9"/>
            <p:cNvSpPr/>
            <p:nvPr/>
          </p:nvSpPr>
          <p:spPr>
            <a:xfrm rot="10800000">
              <a:off x="5785438" y="-728044"/>
              <a:ext cx="1321525" cy="1764732"/>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9"/>
            <p:cNvSpPr/>
            <p:nvPr/>
          </p:nvSpPr>
          <p:spPr>
            <a:xfrm rot="10800000">
              <a:off x="3453272" y="-394170"/>
              <a:ext cx="1783785" cy="1508757"/>
            </a:xfrm>
            <a:custGeom>
              <a:avLst/>
              <a:gdLst/>
              <a:ahLst/>
              <a:cxnLst/>
              <a:rect l="l" t="t" r="r" b="b"/>
              <a:pathLst>
                <a:path w="65442" h="55352" fill="none" extrusionOk="0">
                  <a:moveTo>
                    <a:pt x="18541" y="45351"/>
                  </a:moveTo>
                  <a:cubicBezTo>
                    <a:pt x="10335" y="40822"/>
                    <a:pt x="3435" y="33375"/>
                    <a:pt x="1155" y="24257"/>
                  </a:cubicBezTo>
                  <a:cubicBezTo>
                    <a:pt x="0" y="19728"/>
                    <a:pt x="91" y="14864"/>
                    <a:pt x="1854" y="10579"/>
                  </a:cubicBezTo>
                  <a:cubicBezTo>
                    <a:pt x="3648" y="6293"/>
                    <a:pt x="7234" y="2645"/>
                    <a:pt x="11672" y="1338"/>
                  </a:cubicBezTo>
                  <a:cubicBezTo>
                    <a:pt x="16110" y="1"/>
                    <a:pt x="21368" y="1308"/>
                    <a:pt x="24408" y="4834"/>
                  </a:cubicBezTo>
                  <a:cubicBezTo>
                    <a:pt x="29575" y="10913"/>
                    <a:pt x="26900" y="20731"/>
                    <a:pt x="31125" y="27509"/>
                  </a:cubicBezTo>
                  <a:cubicBezTo>
                    <a:pt x="33618" y="31582"/>
                    <a:pt x="38268" y="33862"/>
                    <a:pt x="42858" y="35169"/>
                  </a:cubicBezTo>
                  <a:cubicBezTo>
                    <a:pt x="47448" y="36445"/>
                    <a:pt x="52281" y="36932"/>
                    <a:pt x="56810" y="38512"/>
                  </a:cubicBezTo>
                  <a:cubicBezTo>
                    <a:pt x="60153" y="39637"/>
                    <a:pt x="63588" y="41764"/>
                    <a:pt x="64439" y="45199"/>
                  </a:cubicBezTo>
                  <a:cubicBezTo>
                    <a:pt x="65442" y="49394"/>
                    <a:pt x="61673" y="53588"/>
                    <a:pt x="57448" y="54652"/>
                  </a:cubicBezTo>
                  <a:cubicBezTo>
                    <a:pt x="54591" y="55351"/>
                    <a:pt x="51551" y="55078"/>
                    <a:pt x="48724" y="54470"/>
                  </a:cubicBezTo>
                  <a:cubicBezTo>
                    <a:pt x="46809" y="54044"/>
                    <a:pt x="45290" y="52980"/>
                    <a:pt x="43466" y="52403"/>
                  </a:cubicBezTo>
                  <a:cubicBezTo>
                    <a:pt x="40913" y="51613"/>
                    <a:pt x="38086" y="51613"/>
                    <a:pt x="35502" y="51126"/>
                  </a:cubicBezTo>
                  <a:cubicBezTo>
                    <a:pt x="32706" y="50579"/>
                    <a:pt x="29970" y="49941"/>
                    <a:pt x="27295" y="49059"/>
                  </a:cubicBezTo>
                  <a:cubicBezTo>
                    <a:pt x="24256" y="48087"/>
                    <a:pt x="21307" y="46871"/>
                    <a:pt x="18541" y="4535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9"/>
            <p:cNvSpPr/>
            <p:nvPr/>
          </p:nvSpPr>
          <p:spPr>
            <a:xfrm rot="10800000">
              <a:off x="4513769" y="1228046"/>
              <a:ext cx="271785" cy="270122"/>
            </a:xfrm>
            <a:custGeom>
              <a:avLst/>
              <a:gdLst/>
              <a:ahLst/>
              <a:cxnLst/>
              <a:rect l="l" t="t" r="r" b="b"/>
              <a:pathLst>
                <a:path w="9971" h="9910" fill="none" extrusionOk="0">
                  <a:moveTo>
                    <a:pt x="730" y="3648"/>
                  </a:moveTo>
                  <a:cubicBezTo>
                    <a:pt x="1369" y="2432"/>
                    <a:pt x="2554" y="1521"/>
                    <a:pt x="3831" y="943"/>
                  </a:cubicBezTo>
                  <a:cubicBezTo>
                    <a:pt x="5198" y="305"/>
                    <a:pt x="6840" y="1"/>
                    <a:pt x="8147" y="700"/>
                  </a:cubicBezTo>
                  <a:cubicBezTo>
                    <a:pt x="9302" y="1399"/>
                    <a:pt x="9879" y="2797"/>
                    <a:pt x="9910" y="4135"/>
                  </a:cubicBezTo>
                  <a:cubicBezTo>
                    <a:pt x="9970" y="6353"/>
                    <a:pt x="8511" y="8572"/>
                    <a:pt x="6384" y="9302"/>
                  </a:cubicBezTo>
                  <a:cubicBezTo>
                    <a:pt x="4469" y="9910"/>
                    <a:pt x="2706" y="9150"/>
                    <a:pt x="1247" y="7934"/>
                  </a:cubicBezTo>
                  <a:cubicBezTo>
                    <a:pt x="1" y="6901"/>
                    <a:pt x="1" y="5046"/>
                    <a:pt x="730" y="36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9"/>
            <p:cNvSpPr/>
            <p:nvPr/>
          </p:nvSpPr>
          <p:spPr>
            <a:xfrm rot="10800000">
              <a:off x="4577551" y="2350634"/>
              <a:ext cx="201378" cy="202169"/>
            </a:xfrm>
            <a:custGeom>
              <a:avLst/>
              <a:gdLst/>
              <a:ahLst/>
              <a:cxnLst/>
              <a:rect l="l" t="t" r="r" b="b"/>
              <a:pathLst>
                <a:path w="7388" h="7417" fill="none" extrusionOk="0">
                  <a:moveTo>
                    <a:pt x="4621" y="6930"/>
                  </a:moveTo>
                  <a:cubicBezTo>
                    <a:pt x="6262" y="6353"/>
                    <a:pt x="7387" y="4256"/>
                    <a:pt x="6840" y="2614"/>
                  </a:cubicBezTo>
                  <a:cubicBezTo>
                    <a:pt x="6262" y="1003"/>
                    <a:pt x="4287" y="0"/>
                    <a:pt x="2645" y="547"/>
                  </a:cubicBezTo>
                  <a:cubicBezTo>
                    <a:pt x="1004" y="1064"/>
                    <a:pt x="1" y="3040"/>
                    <a:pt x="487" y="4712"/>
                  </a:cubicBezTo>
                  <a:cubicBezTo>
                    <a:pt x="1004" y="6383"/>
                    <a:pt x="2949" y="7417"/>
                    <a:pt x="4621" y="6930"/>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rot="10800000">
              <a:off x="7627967" y="4099514"/>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rot="10800000">
              <a:off x="8162396" y="4393631"/>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rot="10800000">
              <a:off x="5622265" y="2001010"/>
              <a:ext cx="245290" cy="340528"/>
            </a:xfrm>
            <a:custGeom>
              <a:avLst/>
              <a:gdLst/>
              <a:ahLst/>
              <a:cxnLst/>
              <a:rect l="l" t="t" r="r" b="b"/>
              <a:pathLst>
                <a:path w="8999" h="12493" fill="none" extrusionOk="0">
                  <a:moveTo>
                    <a:pt x="8998" y="8146"/>
                  </a:moveTo>
                  <a:cubicBezTo>
                    <a:pt x="8998" y="10274"/>
                    <a:pt x="7357" y="12493"/>
                    <a:pt x="5290" y="12341"/>
                  </a:cubicBezTo>
                  <a:cubicBezTo>
                    <a:pt x="3557" y="12250"/>
                    <a:pt x="2341" y="10639"/>
                    <a:pt x="1521" y="9149"/>
                  </a:cubicBezTo>
                  <a:cubicBezTo>
                    <a:pt x="670" y="7569"/>
                    <a:pt x="1" y="5775"/>
                    <a:pt x="274" y="3982"/>
                  </a:cubicBezTo>
                  <a:cubicBezTo>
                    <a:pt x="578" y="1915"/>
                    <a:pt x="2585" y="0"/>
                    <a:pt x="4743" y="730"/>
                  </a:cubicBezTo>
                  <a:cubicBezTo>
                    <a:pt x="6506" y="1337"/>
                    <a:pt x="7174" y="2432"/>
                    <a:pt x="7813" y="4073"/>
                  </a:cubicBezTo>
                  <a:cubicBezTo>
                    <a:pt x="8360" y="5410"/>
                    <a:pt x="8998" y="6657"/>
                    <a:pt x="8998" y="814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9"/>
            <p:cNvSpPr/>
            <p:nvPr/>
          </p:nvSpPr>
          <p:spPr>
            <a:xfrm rot="10800000">
              <a:off x="6340572" y="78923"/>
              <a:ext cx="545995" cy="717526"/>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6"/>
        <p:cNvGrpSpPr/>
        <p:nvPr/>
      </p:nvGrpSpPr>
      <p:grpSpPr>
        <a:xfrm>
          <a:off x="0" y="0"/>
          <a:ext cx="0" cy="0"/>
          <a:chOff x="0" y="0"/>
          <a:chExt cx="0" cy="0"/>
        </a:xfrm>
      </p:grpSpPr>
      <p:sp>
        <p:nvSpPr>
          <p:cNvPr id="217" name="Google Shape;217;p10"/>
          <p:cNvSpPr txBox="1">
            <a:spLocks noGrp="1"/>
          </p:cNvSpPr>
          <p:nvPr>
            <p:ph type="body" idx="1"/>
          </p:nvPr>
        </p:nvSpPr>
        <p:spPr>
          <a:xfrm>
            <a:off x="713225" y="1072900"/>
            <a:ext cx="3858900" cy="2527500"/>
          </a:xfrm>
          <a:prstGeom prst="rect">
            <a:avLst/>
          </a:prstGeom>
        </p:spPr>
        <p:txBody>
          <a:bodyPr spcFirstLastPara="1" wrap="square" lIns="91425" tIns="91425" rIns="91425" bIns="91425" anchor="ctr" anchorCtr="0">
            <a:noAutofit/>
          </a:bodyPr>
          <a:lstStyle>
            <a:lvl1pPr marL="457200" lvl="0" indent="-501650" rtl="0">
              <a:lnSpc>
                <a:spcPct val="90000"/>
              </a:lnSpc>
              <a:spcBef>
                <a:spcPts val="0"/>
              </a:spcBef>
              <a:spcAft>
                <a:spcPts val="0"/>
              </a:spcAft>
              <a:buClr>
                <a:schemeClr val="accent1"/>
              </a:buClr>
              <a:buSzPts val="4300"/>
              <a:buFont typeface="Reem Kufi"/>
              <a:buChar char="●"/>
              <a:defRPr sz="4800" b="1">
                <a:solidFill>
                  <a:schemeClr val="accent1"/>
                </a:solidFill>
                <a:latin typeface="Acme"/>
                <a:ea typeface="Acme"/>
                <a:cs typeface="Acme"/>
                <a:sym typeface="Acme"/>
              </a:defRPr>
            </a:lvl1pPr>
            <a:lvl2pPr marL="914400" lvl="1" indent="-501650" rtl="0">
              <a:lnSpc>
                <a:spcPct val="90000"/>
              </a:lnSpc>
              <a:spcBef>
                <a:spcPts val="0"/>
              </a:spcBef>
              <a:spcAft>
                <a:spcPts val="0"/>
              </a:spcAft>
              <a:buClr>
                <a:schemeClr val="accent1"/>
              </a:buClr>
              <a:buSzPts val="4300"/>
              <a:buFont typeface="Reem Kufi"/>
              <a:buChar char="○"/>
              <a:defRPr sz="4300" b="1">
                <a:solidFill>
                  <a:schemeClr val="accent1"/>
                </a:solidFill>
                <a:latin typeface="Reem Kufi"/>
                <a:ea typeface="Reem Kufi"/>
                <a:cs typeface="Reem Kufi"/>
                <a:sym typeface="Reem Kufi"/>
              </a:defRPr>
            </a:lvl2pPr>
            <a:lvl3pPr marL="1371600" lvl="2" indent="-501650" rtl="0">
              <a:lnSpc>
                <a:spcPct val="90000"/>
              </a:lnSpc>
              <a:spcBef>
                <a:spcPts val="0"/>
              </a:spcBef>
              <a:spcAft>
                <a:spcPts val="0"/>
              </a:spcAft>
              <a:buClr>
                <a:schemeClr val="accent1"/>
              </a:buClr>
              <a:buSzPts val="4300"/>
              <a:buFont typeface="Reem Kufi"/>
              <a:buChar char="■"/>
              <a:defRPr sz="4300" b="1">
                <a:solidFill>
                  <a:schemeClr val="accent1"/>
                </a:solidFill>
                <a:latin typeface="Reem Kufi"/>
                <a:ea typeface="Reem Kufi"/>
                <a:cs typeface="Reem Kufi"/>
                <a:sym typeface="Reem Kufi"/>
              </a:defRPr>
            </a:lvl3pPr>
            <a:lvl4pPr marL="1828800" lvl="3" indent="-501650" rtl="0">
              <a:lnSpc>
                <a:spcPct val="90000"/>
              </a:lnSpc>
              <a:spcBef>
                <a:spcPts val="0"/>
              </a:spcBef>
              <a:spcAft>
                <a:spcPts val="0"/>
              </a:spcAft>
              <a:buClr>
                <a:schemeClr val="accent1"/>
              </a:buClr>
              <a:buSzPts val="4300"/>
              <a:buFont typeface="Reem Kufi"/>
              <a:buChar char="●"/>
              <a:defRPr sz="4300" b="1">
                <a:solidFill>
                  <a:schemeClr val="accent1"/>
                </a:solidFill>
                <a:latin typeface="Reem Kufi"/>
                <a:ea typeface="Reem Kufi"/>
                <a:cs typeface="Reem Kufi"/>
                <a:sym typeface="Reem Kufi"/>
              </a:defRPr>
            </a:lvl4pPr>
            <a:lvl5pPr marL="2286000" lvl="4" indent="-501650" rtl="0">
              <a:lnSpc>
                <a:spcPct val="90000"/>
              </a:lnSpc>
              <a:spcBef>
                <a:spcPts val="0"/>
              </a:spcBef>
              <a:spcAft>
                <a:spcPts val="0"/>
              </a:spcAft>
              <a:buClr>
                <a:schemeClr val="accent1"/>
              </a:buClr>
              <a:buSzPts val="4300"/>
              <a:buFont typeface="Reem Kufi"/>
              <a:buChar char="○"/>
              <a:defRPr sz="4300" b="1">
                <a:solidFill>
                  <a:schemeClr val="accent1"/>
                </a:solidFill>
                <a:latin typeface="Reem Kufi"/>
                <a:ea typeface="Reem Kufi"/>
                <a:cs typeface="Reem Kufi"/>
                <a:sym typeface="Reem Kufi"/>
              </a:defRPr>
            </a:lvl5pPr>
            <a:lvl6pPr marL="2743200" lvl="5" indent="-501650" rtl="0">
              <a:lnSpc>
                <a:spcPct val="90000"/>
              </a:lnSpc>
              <a:spcBef>
                <a:spcPts val="0"/>
              </a:spcBef>
              <a:spcAft>
                <a:spcPts val="0"/>
              </a:spcAft>
              <a:buClr>
                <a:schemeClr val="accent1"/>
              </a:buClr>
              <a:buSzPts val="4300"/>
              <a:buFont typeface="Reem Kufi"/>
              <a:buChar char="■"/>
              <a:defRPr sz="4300" b="1">
                <a:solidFill>
                  <a:schemeClr val="accent1"/>
                </a:solidFill>
                <a:latin typeface="Reem Kufi"/>
                <a:ea typeface="Reem Kufi"/>
                <a:cs typeface="Reem Kufi"/>
                <a:sym typeface="Reem Kufi"/>
              </a:defRPr>
            </a:lvl6pPr>
            <a:lvl7pPr marL="3200400" lvl="6" indent="-501650" rtl="0">
              <a:lnSpc>
                <a:spcPct val="90000"/>
              </a:lnSpc>
              <a:spcBef>
                <a:spcPts val="0"/>
              </a:spcBef>
              <a:spcAft>
                <a:spcPts val="0"/>
              </a:spcAft>
              <a:buClr>
                <a:schemeClr val="accent1"/>
              </a:buClr>
              <a:buSzPts val="4300"/>
              <a:buFont typeface="Reem Kufi"/>
              <a:buChar char="●"/>
              <a:defRPr sz="4300" b="1">
                <a:solidFill>
                  <a:schemeClr val="accent1"/>
                </a:solidFill>
                <a:latin typeface="Reem Kufi"/>
                <a:ea typeface="Reem Kufi"/>
                <a:cs typeface="Reem Kufi"/>
                <a:sym typeface="Reem Kufi"/>
              </a:defRPr>
            </a:lvl7pPr>
            <a:lvl8pPr marL="3657600" lvl="7" indent="-501650" rtl="0">
              <a:lnSpc>
                <a:spcPct val="90000"/>
              </a:lnSpc>
              <a:spcBef>
                <a:spcPts val="0"/>
              </a:spcBef>
              <a:spcAft>
                <a:spcPts val="0"/>
              </a:spcAft>
              <a:buClr>
                <a:schemeClr val="accent1"/>
              </a:buClr>
              <a:buSzPts val="4300"/>
              <a:buFont typeface="Reem Kufi"/>
              <a:buChar char="○"/>
              <a:defRPr sz="4300" b="1">
                <a:solidFill>
                  <a:schemeClr val="accent1"/>
                </a:solidFill>
                <a:latin typeface="Reem Kufi"/>
                <a:ea typeface="Reem Kufi"/>
                <a:cs typeface="Reem Kufi"/>
                <a:sym typeface="Reem Kufi"/>
              </a:defRPr>
            </a:lvl8pPr>
            <a:lvl9pPr marL="4114800" lvl="8" indent="-501650" rtl="0">
              <a:lnSpc>
                <a:spcPct val="90000"/>
              </a:lnSpc>
              <a:spcBef>
                <a:spcPts val="0"/>
              </a:spcBef>
              <a:spcAft>
                <a:spcPts val="0"/>
              </a:spcAft>
              <a:buClr>
                <a:schemeClr val="accent1"/>
              </a:buClr>
              <a:buSzPts val="4300"/>
              <a:buFont typeface="Reem Kufi"/>
              <a:buChar char="■"/>
              <a:defRPr sz="4300" b="1">
                <a:solidFill>
                  <a:schemeClr val="accent1"/>
                </a:solidFill>
                <a:latin typeface="Reem Kufi"/>
                <a:ea typeface="Reem Kufi"/>
                <a:cs typeface="Reem Kufi"/>
                <a:sym typeface="Reem Kuf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4">
    <p:spTree>
      <p:nvGrpSpPr>
        <p:cNvPr id="1" name="Shape 265"/>
        <p:cNvGrpSpPr/>
        <p:nvPr/>
      </p:nvGrpSpPr>
      <p:grpSpPr>
        <a:xfrm>
          <a:off x="0" y="0"/>
          <a:ext cx="0" cy="0"/>
          <a:chOff x="0" y="0"/>
          <a:chExt cx="0" cy="0"/>
        </a:xfrm>
      </p:grpSpPr>
      <p:sp>
        <p:nvSpPr>
          <p:cNvPr id="266" name="Google Shape;266;p14"/>
          <p:cNvSpPr txBox="1">
            <a:spLocks noGrp="1"/>
          </p:cNvSpPr>
          <p:nvPr>
            <p:ph type="title"/>
          </p:nvPr>
        </p:nvSpPr>
        <p:spPr>
          <a:xfrm>
            <a:off x="2270487" y="2937563"/>
            <a:ext cx="4602900" cy="478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None/>
              <a:defRPr sz="3000" b="1">
                <a:solidFill>
                  <a:schemeClr val="accent1"/>
                </a:solidFill>
              </a:defRPr>
            </a:lvl1pPr>
            <a:lvl2pPr lvl="1" algn="r" rtl="0">
              <a:spcBef>
                <a:spcPts val="0"/>
              </a:spcBef>
              <a:spcAft>
                <a:spcPts val="0"/>
              </a:spcAft>
              <a:buNone/>
              <a:defRPr sz="3000" b="1">
                <a:solidFill>
                  <a:schemeClr val="accent1"/>
                </a:solidFill>
              </a:defRPr>
            </a:lvl2pPr>
            <a:lvl3pPr lvl="2" algn="r" rtl="0">
              <a:spcBef>
                <a:spcPts val="0"/>
              </a:spcBef>
              <a:spcAft>
                <a:spcPts val="0"/>
              </a:spcAft>
              <a:buNone/>
              <a:defRPr sz="3000" b="1">
                <a:solidFill>
                  <a:schemeClr val="accent1"/>
                </a:solidFill>
              </a:defRPr>
            </a:lvl3pPr>
            <a:lvl4pPr lvl="3" algn="r" rtl="0">
              <a:spcBef>
                <a:spcPts val="0"/>
              </a:spcBef>
              <a:spcAft>
                <a:spcPts val="0"/>
              </a:spcAft>
              <a:buNone/>
              <a:defRPr sz="3000" b="1">
                <a:solidFill>
                  <a:schemeClr val="accent1"/>
                </a:solidFill>
              </a:defRPr>
            </a:lvl4pPr>
            <a:lvl5pPr lvl="4" algn="r" rtl="0">
              <a:spcBef>
                <a:spcPts val="0"/>
              </a:spcBef>
              <a:spcAft>
                <a:spcPts val="0"/>
              </a:spcAft>
              <a:buNone/>
              <a:defRPr sz="3000" b="1">
                <a:solidFill>
                  <a:schemeClr val="accent1"/>
                </a:solidFill>
              </a:defRPr>
            </a:lvl5pPr>
            <a:lvl6pPr lvl="5" algn="r" rtl="0">
              <a:spcBef>
                <a:spcPts val="0"/>
              </a:spcBef>
              <a:spcAft>
                <a:spcPts val="0"/>
              </a:spcAft>
              <a:buNone/>
              <a:defRPr sz="3000" b="1">
                <a:solidFill>
                  <a:schemeClr val="accent1"/>
                </a:solidFill>
              </a:defRPr>
            </a:lvl6pPr>
            <a:lvl7pPr lvl="6" algn="r" rtl="0">
              <a:spcBef>
                <a:spcPts val="0"/>
              </a:spcBef>
              <a:spcAft>
                <a:spcPts val="0"/>
              </a:spcAft>
              <a:buNone/>
              <a:defRPr sz="3000" b="1">
                <a:solidFill>
                  <a:schemeClr val="accent1"/>
                </a:solidFill>
              </a:defRPr>
            </a:lvl7pPr>
            <a:lvl8pPr lvl="7" algn="r" rtl="0">
              <a:spcBef>
                <a:spcPts val="0"/>
              </a:spcBef>
              <a:spcAft>
                <a:spcPts val="0"/>
              </a:spcAft>
              <a:buNone/>
              <a:defRPr sz="3000" b="1">
                <a:solidFill>
                  <a:schemeClr val="accent1"/>
                </a:solidFill>
              </a:defRPr>
            </a:lvl8pPr>
            <a:lvl9pPr lvl="8" algn="r" rtl="0">
              <a:spcBef>
                <a:spcPts val="0"/>
              </a:spcBef>
              <a:spcAft>
                <a:spcPts val="0"/>
              </a:spcAft>
              <a:buNone/>
              <a:defRPr sz="3000" b="1">
                <a:solidFill>
                  <a:schemeClr val="accent1"/>
                </a:solidFill>
              </a:defRPr>
            </a:lvl9pPr>
          </a:lstStyle>
          <a:p>
            <a:endParaRPr/>
          </a:p>
        </p:txBody>
      </p:sp>
      <p:sp>
        <p:nvSpPr>
          <p:cNvPr id="267" name="Google Shape;267;p14"/>
          <p:cNvSpPr txBox="1">
            <a:spLocks noGrp="1"/>
          </p:cNvSpPr>
          <p:nvPr>
            <p:ph type="subTitle" idx="1"/>
          </p:nvPr>
        </p:nvSpPr>
        <p:spPr>
          <a:xfrm>
            <a:off x="2270613" y="1803938"/>
            <a:ext cx="4602900" cy="1200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grpSp>
        <p:nvGrpSpPr>
          <p:cNvPr id="268" name="Google Shape;268;p14"/>
          <p:cNvGrpSpPr/>
          <p:nvPr/>
        </p:nvGrpSpPr>
        <p:grpSpPr>
          <a:xfrm rot="10800000">
            <a:off x="-530054" y="-3627700"/>
            <a:ext cx="10640157" cy="10281660"/>
            <a:chOff x="-777704" y="-1837000"/>
            <a:chExt cx="10640157" cy="10281660"/>
          </a:xfrm>
        </p:grpSpPr>
        <p:sp>
          <p:nvSpPr>
            <p:cNvPr id="269" name="Google Shape;269;p14"/>
            <p:cNvSpPr/>
            <p:nvPr/>
          </p:nvSpPr>
          <p:spPr>
            <a:xfrm flipH="1">
              <a:off x="2124424" y="-1837000"/>
              <a:ext cx="5077990" cy="2434177"/>
            </a:xfrm>
            <a:custGeom>
              <a:avLst/>
              <a:gdLst/>
              <a:ahLst/>
              <a:cxnLst/>
              <a:rect l="l" t="t" r="r" b="b"/>
              <a:pathLst>
                <a:path w="186297" h="89303" fill="none" extrusionOk="0">
                  <a:moveTo>
                    <a:pt x="5928" y="46658"/>
                  </a:moveTo>
                  <a:cubicBezTo>
                    <a:pt x="1" y="54713"/>
                    <a:pt x="23862" y="71916"/>
                    <a:pt x="37388" y="79151"/>
                  </a:cubicBezTo>
                  <a:cubicBezTo>
                    <a:pt x="50883" y="86385"/>
                    <a:pt x="66659" y="89303"/>
                    <a:pt x="81857" y="87388"/>
                  </a:cubicBezTo>
                  <a:cubicBezTo>
                    <a:pt x="105717" y="84379"/>
                    <a:pt x="126447" y="70184"/>
                    <a:pt x="148727" y="61065"/>
                  </a:cubicBezTo>
                  <a:cubicBezTo>
                    <a:pt x="156144" y="58026"/>
                    <a:pt x="163834" y="55503"/>
                    <a:pt x="170582" y="51217"/>
                  </a:cubicBezTo>
                  <a:cubicBezTo>
                    <a:pt x="177360" y="46901"/>
                    <a:pt x="183226" y="40457"/>
                    <a:pt x="184624" y="32554"/>
                  </a:cubicBezTo>
                  <a:cubicBezTo>
                    <a:pt x="186296" y="23132"/>
                    <a:pt x="181099" y="13405"/>
                    <a:pt x="173317" y="7812"/>
                  </a:cubicBezTo>
                  <a:cubicBezTo>
                    <a:pt x="165566" y="2250"/>
                    <a:pt x="155718" y="274"/>
                    <a:pt x="146143" y="152"/>
                  </a:cubicBezTo>
                  <a:cubicBezTo>
                    <a:pt x="132040" y="0"/>
                    <a:pt x="116568" y="4590"/>
                    <a:pt x="109213" y="16596"/>
                  </a:cubicBezTo>
                  <a:cubicBezTo>
                    <a:pt x="104623" y="24135"/>
                    <a:pt x="103802" y="33344"/>
                    <a:pt x="100155" y="41369"/>
                  </a:cubicBezTo>
                  <a:cubicBezTo>
                    <a:pt x="96203" y="50032"/>
                    <a:pt x="88756" y="57023"/>
                    <a:pt x="79911" y="60457"/>
                  </a:cubicBezTo>
                  <a:cubicBezTo>
                    <a:pt x="71066" y="63862"/>
                    <a:pt x="60853" y="63710"/>
                    <a:pt x="52099" y="59941"/>
                  </a:cubicBezTo>
                  <a:cubicBezTo>
                    <a:pt x="46871" y="57722"/>
                    <a:pt x="42221" y="54287"/>
                    <a:pt x="37357" y="51247"/>
                  </a:cubicBezTo>
                  <a:cubicBezTo>
                    <a:pt x="32524" y="48208"/>
                    <a:pt x="25594" y="40852"/>
                    <a:pt x="19880" y="40275"/>
                  </a:cubicBezTo>
                  <a:cubicBezTo>
                    <a:pt x="14196" y="39697"/>
                    <a:pt x="9120" y="41886"/>
                    <a:pt x="5928" y="4665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flipH="1">
              <a:off x="8355364" y="2478186"/>
              <a:ext cx="1441622" cy="1015778"/>
            </a:xfrm>
            <a:custGeom>
              <a:avLst/>
              <a:gdLst/>
              <a:ahLst/>
              <a:cxnLst/>
              <a:rect l="l" t="t" r="r" b="b"/>
              <a:pathLst>
                <a:path w="52889" h="37266" fill="none" extrusionOk="0">
                  <a:moveTo>
                    <a:pt x="3648" y="23223"/>
                  </a:moveTo>
                  <a:cubicBezTo>
                    <a:pt x="8025" y="16475"/>
                    <a:pt x="19423" y="8177"/>
                    <a:pt x="26475" y="4408"/>
                  </a:cubicBezTo>
                  <a:cubicBezTo>
                    <a:pt x="30517" y="2250"/>
                    <a:pt x="34834" y="335"/>
                    <a:pt x="39393" y="153"/>
                  </a:cubicBezTo>
                  <a:cubicBezTo>
                    <a:pt x="43952" y="1"/>
                    <a:pt x="48846" y="1946"/>
                    <a:pt x="51065" y="5958"/>
                  </a:cubicBezTo>
                  <a:cubicBezTo>
                    <a:pt x="52889" y="9272"/>
                    <a:pt x="52554" y="13436"/>
                    <a:pt x="50974" y="16870"/>
                  </a:cubicBezTo>
                  <a:cubicBezTo>
                    <a:pt x="49424" y="20335"/>
                    <a:pt x="46810" y="23132"/>
                    <a:pt x="44043" y="25685"/>
                  </a:cubicBezTo>
                  <a:cubicBezTo>
                    <a:pt x="39970" y="29454"/>
                    <a:pt x="35411" y="32828"/>
                    <a:pt x="30213" y="34804"/>
                  </a:cubicBezTo>
                  <a:cubicBezTo>
                    <a:pt x="24985" y="36780"/>
                    <a:pt x="19119" y="37266"/>
                    <a:pt x="13891" y="35290"/>
                  </a:cubicBezTo>
                  <a:cubicBezTo>
                    <a:pt x="8693" y="33314"/>
                    <a:pt x="0" y="30852"/>
                    <a:pt x="3648" y="232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rot="-9860773" flipH="1">
              <a:off x="7396391" y="4216145"/>
              <a:ext cx="787962" cy="1546076"/>
            </a:xfrm>
            <a:custGeom>
              <a:avLst/>
              <a:gdLst/>
              <a:ahLst/>
              <a:cxnLst/>
              <a:rect l="l" t="t" r="r" b="b"/>
              <a:pathLst>
                <a:path w="28907" h="56719" fill="none" extrusionOk="0">
                  <a:moveTo>
                    <a:pt x="213" y="15289"/>
                  </a:moveTo>
                  <a:cubicBezTo>
                    <a:pt x="578" y="10882"/>
                    <a:pt x="1824" y="6262"/>
                    <a:pt x="5137" y="3283"/>
                  </a:cubicBezTo>
                  <a:cubicBezTo>
                    <a:pt x="8420" y="365"/>
                    <a:pt x="14256" y="0"/>
                    <a:pt x="16991" y="3496"/>
                  </a:cubicBezTo>
                  <a:cubicBezTo>
                    <a:pt x="18572" y="5532"/>
                    <a:pt x="18815" y="8420"/>
                    <a:pt x="18298" y="11003"/>
                  </a:cubicBezTo>
                  <a:cubicBezTo>
                    <a:pt x="17842" y="13587"/>
                    <a:pt x="16779" y="16019"/>
                    <a:pt x="16140" y="18572"/>
                  </a:cubicBezTo>
                  <a:cubicBezTo>
                    <a:pt x="13861" y="27387"/>
                    <a:pt x="16718" y="37326"/>
                    <a:pt x="23314" y="43557"/>
                  </a:cubicBezTo>
                  <a:cubicBezTo>
                    <a:pt x="25563" y="45685"/>
                    <a:pt x="28390" y="47752"/>
                    <a:pt x="28694" y="50822"/>
                  </a:cubicBezTo>
                  <a:cubicBezTo>
                    <a:pt x="28906" y="53314"/>
                    <a:pt x="27052" y="55837"/>
                    <a:pt x="24590" y="56354"/>
                  </a:cubicBezTo>
                  <a:cubicBezTo>
                    <a:pt x="22918" y="56718"/>
                    <a:pt x="21125" y="56110"/>
                    <a:pt x="19909" y="54925"/>
                  </a:cubicBezTo>
                  <a:cubicBezTo>
                    <a:pt x="19149" y="54165"/>
                    <a:pt x="18602" y="53983"/>
                    <a:pt x="17660" y="52949"/>
                  </a:cubicBezTo>
                  <a:cubicBezTo>
                    <a:pt x="16718" y="51916"/>
                    <a:pt x="15684" y="50943"/>
                    <a:pt x="14651" y="50031"/>
                  </a:cubicBezTo>
                  <a:cubicBezTo>
                    <a:pt x="12949" y="48451"/>
                    <a:pt x="11642" y="46749"/>
                    <a:pt x="9970" y="44803"/>
                  </a:cubicBezTo>
                  <a:cubicBezTo>
                    <a:pt x="7781" y="42220"/>
                    <a:pt x="5927" y="39393"/>
                    <a:pt x="4407" y="36353"/>
                  </a:cubicBezTo>
                  <a:cubicBezTo>
                    <a:pt x="2888" y="33314"/>
                    <a:pt x="1733" y="30031"/>
                    <a:pt x="1003" y="26718"/>
                  </a:cubicBezTo>
                  <a:cubicBezTo>
                    <a:pt x="304" y="23435"/>
                    <a:pt x="0" y="20000"/>
                    <a:pt x="152" y="16626"/>
                  </a:cubicBezTo>
                  <a:cubicBezTo>
                    <a:pt x="182" y="16110"/>
                    <a:pt x="182" y="15684"/>
                    <a:pt x="213" y="1528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4"/>
            <p:cNvSpPr/>
            <p:nvPr/>
          </p:nvSpPr>
          <p:spPr>
            <a:xfrm flipH="1">
              <a:off x="1291786" y="4535121"/>
              <a:ext cx="671134" cy="1190580"/>
            </a:xfrm>
            <a:custGeom>
              <a:avLst/>
              <a:gdLst/>
              <a:ahLst/>
              <a:cxnLst/>
              <a:rect l="l" t="t" r="r" b="b"/>
              <a:pathLst>
                <a:path w="24622" h="43679" fill="none" extrusionOk="0">
                  <a:moveTo>
                    <a:pt x="19789" y="12523"/>
                  </a:moveTo>
                  <a:cubicBezTo>
                    <a:pt x="24287" y="18754"/>
                    <a:pt x="24621" y="22068"/>
                    <a:pt x="24348" y="26748"/>
                  </a:cubicBezTo>
                  <a:cubicBezTo>
                    <a:pt x="23922" y="33709"/>
                    <a:pt x="18998" y="40122"/>
                    <a:pt x="12524" y="42736"/>
                  </a:cubicBezTo>
                  <a:cubicBezTo>
                    <a:pt x="10518" y="43588"/>
                    <a:pt x="7570" y="43679"/>
                    <a:pt x="6810" y="41642"/>
                  </a:cubicBezTo>
                  <a:cubicBezTo>
                    <a:pt x="6232" y="40153"/>
                    <a:pt x="7266" y="38603"/>
                    <a:pt x="8056" y="37265"/>
                  </a:cubicBezTo>
                  <a:cubicBezTo>
                    <a:pt x="13892" y="27812"/>
                    <a:pt x="11764" y="14256"/>
                    <a:pt x="3314" y="7052"/>
                  </a:cubicBezTo>
                  <a:cubicBezTo>
                    <a:pt x="1825" y="5806"/>
                    <a:pt x="1" y="4256"/>
                    <a:pt x="366" y="2341"/>
                  </a:cubicBezTo>
                  <a:cubicBezTo>
                    <a:pt x="670" y="943"/>
                    <a:pt x="2159" y="61"/>
                    <a:pt x="3618" y="31"/>
                  </a:cubicBezTo>
                  <a:cubicBezTo>
                    <a:pt x="5047" y="0"/>
                    <a:pt x="6384" y="639"/>
                    <a:pt x="7630" y="1338"/>
                  </a:cubicBezTo>
                  <a:cubicBezTo>
                    <a:pt x="12494" y="4013"/>
                    <a:pt x="16719" y="7903"/>
                    <a:pt x="19789" y="12523"/>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4"/>
            <p:cNvSpPr/>
            <p:nvPr/>
          </p:nvSpPr>
          <p:spPr>
            <a:xfrm flipH="1">
              <a:off x="8430753" y="358387"/>
              <a:ext cx="1431700" cy="1067976"/>
            </a:xfrm>
            <a:custGeom>
              <a:avLst/>
              <a:gdLst/>
              <a:ahLst/>
              <a:cxnLst/>
              <a:rect l="l" t="t" r="r" b="b"/>
              <a:pathLst>
                <a:path w="52525" h="39181" fill="none" extrusionOk="0">
                  <a:moveTo>
                    <a:pt x="17691" y="28238"/>
                  </a:moveTo>
                  <a:cubicBezTo>
                    <a:pt x="27235" y="34895"/>
                    <a:pt x="38786" y="38786"/>
                    <a:pt x="50397" y="39120"/>
                  </a:cubicBezTo>
                  <a:cubicBezTo>
                    <a:pt x="51005" y="39181"/>
                    <a:pt x="51765" y="39090"/>
                    <a:pt x="52129" y="38603"/>
                  </a:cubicBezTo>
                  <a:cubicBezTo>
                    <a:pt x="52525" y="37934"/>
                    <a:pt x="52069" y="37114"/>
                    <a:pt x="51582" y="36506"/>
                  </a:cubicBezTo>
                  <a:cubicBezTo>
                    <a:pt x="46962" y="30883"/>
                    <a:pt x="39819" y="28117"/>
                    <a:pt x="33375" y="24530"/>
                  </a:cubicBezTo>
                  <a:cubicBezTo>
                    <a:pt x="28634" y="21886"/>
                    <a:pt x="24135" y="18694"/>
                    <a:pt x="20092" y="15047"/>
                  </a:cubicBezTo>
                  <a:cubicBezTo>
                    <a:pt x="18056" y="13223"/>
                    <a:pt x="16171" y="11247"/>
                    <a:pt x="14348" y="9241"/>
                  </a:cubicBezTo>
                  <a:cubicBezTo>
                    <a:pt x="12524" y="7174"/>
                    <a:pt x="10974" y="4894"/>
                    <a:pt x="9028" y="2919"/>
                  </a:cubicBezTo>
                  <a:cubicBezTo>
                    <a:pt x="7721" y="1581"/>
                    <a:pt x="5867" y="1"/>
                    <a:pt x="3861" y="578"/>
                  </a:cubicBezTo>
                  <a:cubicBezTo>
                    <a:pt x="2311" y="973"/>
                    <a:pt x="1277" y="2463"/>
                    <a:pt x="761" y="3861"/>
                  </a:cubicBezTo>
                  <a:cubicBezTo>
                    <a:pt x="92" y="5594"/>
                    <a:pt x="1" y="7569"/>
                    <a:pt x="518" y="9332"/>
                  </a:cubicBezTo>
                  <a:cubicBezTo>
                    <a:pt x="1186" y="11612"/>
                    <a:pt x="3040" y="13679"/>
                    <a:pt x="4439" y="15533"/>
                  </a:cubicBezTo>
                  <a:cubicBezTo>
                    <a:pt x="7752" y="19880"/>
                    <a:pt x="11642" y="23740"/>
                    <a:pt x="15989" y="27053"/>
                  </a:cubicBezTo>
                  <a:cubicBezTo>
                    <a:pt x="16597" y="27478"/>
                    <a:pt x="17114" y="27843"/>
                    <a:pt x="17691" y="2823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4"/>
            <p:cNvSpPr/>
            <p:nvPr/>
          </p:nvSpPr>
          <p:spPr>
            <a:xfrm flipH="1">
              <a:off x="2928649" y="266870"/>
              <a:ext cx="265134" cy="268459"/>
            </a:xfrm>
            <a:custGeom>
              <a:avLst/>
              <a:gdLst/>
              <a:ahLst/>
              <a:cxnLst/>
              <a:rect l="l" t="t" r="r" b="b"/>
              <a:pathLst>
                <a:path w="9727" h="9849" fill="none" extrusionOk="0">
                  <a:moveTo>
                    <a:pt x="8724" y="6901"/>
                  </a:moveTo>
                  <a:cubicBezTo>
                    <a:pt x="7569" y="9089"/>
                    <a:pt x="4316" y="9849"/>
                    <a:pt x="2280" y="8420"/>
                  </a:cubicBezTo>
                  <a:cubicBezTo>
                    <a:pt x="274" y="6931"/>
                    <a:pt x="0" y="3618"/>
                    <a:pt x="1763" y="1794"/>
                  </a:cubicBezTo>
                  <a:cubicBezTo>
                    <a:pt x="3496" y="1"/>
                    <a:pt x="6961" y="62"/>
                    <a:pt x="8359" y="2128"/>
                  </a:cubicBezTo>
                  <a:cubicBezTo>
                    <a:pt x="9727" y="4226"/>
                    <a:pt x="9088" y="6019"/>
                    <a:pt x="8724" y="690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4"/>
            <p:cNvSpPr/>
            <p:nvPr/>
          </p:nvSpPr>
          <p:spPr>
            <a:xfrm flipH="1">
              <a:off x="858740" y="4972564"/>
              <a:ext cx="319812" cy="315696"/>
            </a:xfrm>
            <a:custGeom>
              <a:avLst/>
              <a:gdLst/>
              <a:ahLst/>
              <a:cxnLst/>
              <a:rect l="l" t="t" r="r" b="b"/>
              <a:pathLst>
                <a:path w="11733" h="11582" fill="none" extrusionOk="0">
                  <a:moveTo>
                    <a:pt x="4560" y="11429"/>
                  </a:moveTo>
                  <a:cubicBezTo>
                    <a:pt x="2128" y="11125"/>
                    <a:pt x="183" y="8815"/>
                    <a:pt x="122" y="6384"/>
                  </a:cubicBezTo>
                  <a:cubicBezTo>
                    <a:pt x="0" y="4043"/>
                    <a:pt x="1611" y="1672"/>
                    <a:pt x="3800" y="852"/>
                  </a:cubicBezTo>
                  <a:cubicBezTo>
                    <a:pt x="6049" y="0"/>
                    <a:pt x="8754" y="760"/>
                    <a:pt x="10213" y="2615"/>
                  </a:cubicBezTo>
                  <a:cubicBezTo>
                    <a:pt x="11368" y="4074"/>
                    <a:pt x="11733" y="6201"/>
                    <a:pt x="11247" y="7934"/>
                  </a:cubicBezTo>
                  <a:cubicBezTo>
                    <a:pt x="10882" y="9302"/>
                    <a:pt x="9393" y="10061"/>
                    <a:pt x="8207" y="10669"/>
                  </a:cubicBezTo>
                  <a:cubicBezTo>
                    <a:pt x="7082" y="11216"/>
                    <a:pt x="5806" y="11581"/>
                    <a:pt x="4560" y="114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4"/>
            <p:cNvSpPr/>
            <p:nvPr/>
          </p:nvSpPr>
          <p:spPr>
            <a:xfrm flipH="1">
              <a:off x="-777704" y="2216234"/>
              <a:ext cx="1710899" cy="1760616"/>
            </a:xfrm>
            <a:custGeom>
              <a:avLst/>
              <a:gdLst/>
              <a:ahLst/>
              <a:cxnLst/>
              <a:rect l="l" t="t" r="r" b="b"/>
              <a:pathLst>
                <a:path w="62768" h="64592" fill="none" extrusionOk="0">
                  <a:moveTo>
                    <a:pt x="13192" y="305"/>
                  </a:moveTo>
                  <a:cubicBezTo>
                    <a:pt x="6080" y="12311"/>
                    <a:pt x="0" y="26992"/>
                    <a:pt x="4286" y="41095"/>
                  </a:cubicBezTo>
                  <a:cubicBezTo>
                    <a:pt x="8298" y="54105"/>
                    <a:pt x="20487" y="62160"/>
                    <a:pt x="33557" y="63983"/>
                  </a:cubicBezTo>
                  <a:cubicBezTo>
                    <a:pt x="37873" y="64591"/>
                    <a:pt x="42281" y="64530"/>
                    <a:pt x="46627" y="64105"/>
                  </a:cubicBezTo>
                  <a:cubicBezTo>
                    <a:pt x="51217" y="63649"/>
                    <a:pt x="55868" y="63041"/>
                    <a:pt x="60184" y="61339"/>
                  </a:cubicBezTo>
                  <a:cubicBezTo>
                    <a:pt x="62768" y="60305"/>
                    <a:pt x="62707" y="56050"/>
                    <a:pt x="59454" y="56141"/>
                  </a:cubicBezTo>
                  <a:cubicBezTo>
                    <a:pt x="52403" y="56293"/>
                    <a:pt x="45472" y="58026"/>
                    <a:pt x="38329" y="57752"/>
                  </a:cubicBezTo>
                  <a:cubicBezTo>
                    <a:pt x="32372" y="57539"/>
                    <a:pt x="26323" y="56476"/>
                    <a:pt x="20973" y="53862"/>
                  </a:cubicBezTo>
                  <a:cubicBezTo>
                    <a:pt x="15624" y="51217"/>
                    <a:pt x="11216" y="47023"/>
                    <a:pt x="8967" y="41430"/>
                  </a:cubicBezTo>
                  <a:cubicBezTo>
                    <a:pt x="6596" y="35624"/>
                    <a:pt x="6171" y="28998"/>
                    <a:pt x="7113" y="22858"/>
                  </a:cubicBezTo>
                  <a:cubicBezTo>
                    <a:pt x="8298" y="15168"/>
                    <a:pt x="11125" y="7843"/>
                    <a:pt x="13800" y="578"/>
                  </a:cubicBezTo>
                  <a:cubicBezTo>
                    <a:pt x="13861" y="244"/>
                    <a:pt x="13344" y="1"/>
                    <a:pt x="13192" y="30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4"/>
            <p:cNvSpPr/>
            <p:nvPr/>
          </p:nvSpPr>
          <p:spPr>
            <a:xfrm flipH="1">
              <a:off x="4600874" y="-409524"/>
              <a:ext cx="1940407" cy="855041"/>
            </a:xfrm>
            <a:custGeom>
              <a:avLst/>
              <a:gdLst/>
              <a:ahLst/>
              <a:cxnLst/>
              <a:rect l="l" t="t" r="r" b="b"/>
              <a:pathLst>
                <a:path w="71188" h="31369" fill="none" extrusionOk="0">
                  <a:moveTo>
                    <a:pt x="213" y="6596"/>
                  </a:moveTo>
                  <a:cubicBezTo>
                    <a:pt x="609" y="9362"/>
                    <a:pt x="2402" y="11763"/>
                    <a:pt x="4286" y="13800"/>
                  </a:cubicBezTo>
                  <a:cubicBezTo>
                    <a:pt x="14408" y="24529"/>
                    <a:pt x="29485" y="29149"/>
                    <a:pt x="44135" y="30578"/>
                  </a:cubicBezTo>
                  <a:cubicBezTo>
                    <a:pt x="52585" y="31368"/>
                    <a:pt x="61856" y="30973"/>
                    <a:pt x="68300" y="25532"/>
                  </a:cubicBezTo>
                  <a:cubicBezTo>
                    <a:pt x="69789" y="24286"/>
                    <a:pt x="71187" y="22554"/>
                    <a:pt x="70975" y="20608"/>
                  </a:cubicBezTo>
                  <a:cubicBezTo>
                    <a:pt x="70792" y="18754"/>
                    <a:pt x="69151" y="17295"/>
                    <a:pt x="67358" y="16778"/>
                  </a:cubicBezTo>
                  <a:cubicBezTo>
                    <a:pt x="65564" y="16231"/>
                    <a:pt x="63680" y="16414"/>
                    <a:pt x="61826" y="16657"/>
                  </a:cubicBezTo>
                  <a:cubicBezTo>
                    <a:pt x="55777" y="17386"/>
                    <a:pt x="49728" y="18359"/>
                    <a:pt x="43649" y="18298"/>
                  </a:cubicBezTo>
                  <a:cubicBezTo>
                    <a:pt x="37570" y="18207"/>
                    <a:pt x="31339" y="16961"/>
                    <a:pt x="26293" y="13587"/>
                  </a:cubicBezTo>
                  <a:cubicBezTo>
                    <a:pt x="22676" y="11155"/>
                    <a:pt x="19819" y="7751"/>
                    <a:pt x="16475" y="4955"/>
                  </a:cubicBezTo>
                  <a:cubicBezTo>
                    <a:pt x="14013" y="2888"/>
                    <a:pt x="11126" y="1064"/>
                    <a:pt x="7934" y="517"/>
                  </a:cubicBezTo>
                  <a:cubicBezTo>
                    <a:pt x="6809" y="274"/>
                    <a:pt x="5350" y="0"/>
                    <a:pt x="4165" y="61"/>
                  </a:cubicBezTo>
                  <a:cubicBezTo>
                    <a:pt x="3010" y="91"/>
                    <a:pt x="1946" y="1125"/>
                    <a:pt x="1277" y="2037"/>
                  </a:cubicBezTo>
                  <a:cubicBezTo>
                    <a:pt x="426" y="3344"/>
                    <a:pt x="1" y="5015"/>
                    <a:pt x="213" y="659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4"/>
            <p:cNvSpPr/>
            <p:nvPr/>
          </p:nvSpPr>
          <p:spPr>
            <a:xfrm flipH="1">
              <a:off x="8355780" y="1499651"/>
              <a:ext cx="1440804" cy="626377"/>
            </a:xfrm>
            <a:custGeom>
              <a:avLst/>
              <a:gdLst/>
              <a:ahLst/>
              <a:cxnLst/>
              <a:rect l="l" t="t" r="r" b="b"/>
              <a:pathLst>
                <a:path w="52859" h="22980" fill="none" extrusionOk="0">
                  <a:moveTo>
                    <a:pt x="25989" y="20548"/>
                  </a:moveTo>
                  <a:cubicBezTo>
                    <a:pt x="31551" y="20669"/>
                    <a:pt x="37174" y="20457"/>
                    <a:pt x="42615" y="21520"/>
                  </a:cubicBezTo>
                  <a:cubicBezTo>
                    <a:pt x="45655" y="22128"/>
                    <a:pt x="49363" y="22979"/>
                    <a:pt x="51460" y="20700"/>
                  </a:cubicBezTo>
                  <a:cubicBezTo>
                    <a:pt x="52615" y="19454"/>
                    <a:pt x="52858" y="17478"/>
                    <a:pt x="52311" y="15837"/>
                  </a:cubicBezTo>
                  <a:cubicBezTo>
                    <a:pt x="51795" y="14195"/>
                    <a:pt x="50609" y="12827"/>
                    <a:pt x="49272" y="11733"/>
                  </a:cubicBezTo>
                  <a:cubicBezTo>
                    <a:pt x="41460" y="5228"/>
                    <a:pt x="29606" y="7690"/>
                    <a:pt x="20092" y="4043"/>
                  </a:cubicBezTo>
                  <a:cubicBezTo>
                    <a:pt x="16262" y="2584"/>
                    <a:pt x="12645" y="0"/>
                    <a:pt x="8359" y="61"/>
                  </a:cubicBezTo>
                  <a:cubicBezTo>
                    <a:pt x="5380" y="92"/>
                    <a:pt x="2219" y="1703"/>
                    <a:pt x="1064" y="4590"/>
                  </a:cubicBezTo>
                  <a:cubicBezTo>
                    <a:pt x="0" y="7235"/>
                    <a:pt x="943" y="10183"/>
                    <a:pt x="2675" y="12341"/>
                  </a:cubicBezTo>
                  <a:cubicBezTo>
                    <a:pt x="5046" y="15411"/>
                    <a:pt x="8602" y="17478"/>
                    <a:pt x="12250" y="18694"/>
                  </a:cubicBezTo>
                  <a:cubicBezTo>
                    <a:pt x="16201" y="19970"/>
                    <a:pt x="20335" y="20396"/>
                    <a:pt x="24469" y="20548"/>
                  </a:cubicBezTo>
                  <a:cubicBezTo>
                    <a:pt x="24955" y="20517"/>
                    <a:pt x="25472" y="20548"/>
                    <a:pt x="25989" y="2054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p:nvPr/>
          </p:nvSpPr>
          <p:spPr>
            <a:xfrm flipH="1">
              <a:off x="8252730" y="3846136"/>
              <a:ext cx="1109408" cy="1572540"/>
            </a:xfrm>
            <a:custGeom>
              <a:avLst/>
              <a:gdLst/>
              <a:ahLst/>
              <a:cxnLst/>
              <a:rect l="l" t="t" r="r" b="b"/>
              <a:pathLst>
                <a:path w="40701" h="57692" fill="none" extrusionOk="0">
                  <a:moveTo>
                    <a:pt x="19636" y="56536"/>
                  </a:moveTo>
                  <a:cubicBezTo>
                    <a:pt x="11368" y="52646"/>
                    <a:pt x="4985" y="45108"/>
                    <a:pt x="2493" y="36354"/>
                  </a:cubicBezTo>
                  <a:cubicBezTo>
                    <a:pt x="0" y="27630"/>
                    <a:pt x="1490" y="17813"/>
                    <a:pt x="6444" y="10214"/>
                  </a:cubicBezTo>
                  <a:cubicBezTo>
                    <a:pt x="8876" y="6505"/>
                    <a:pt x="12220" y="3192"/>
                    <a:pt x="16353" y="1581"/>
                  </a:cubicBezTo>
                  <a:cubicBezTo>
                    <a:pt x="20487" y="1"/>
                    <a:pt x="25502" y="274"/>
                    <a:pt x="29028" y="3010"/>
                  </a:cubicBezTo>
                  <a:cubicBezTo>
                    <a:pt x="33101" y="6110"/>
                    <a:pt x="34408" y="11673"/>
                    <a:pt x="34682" y="16749"/>
                  </a:cubicBezTo>
                  <a:cubicBezTo>
                    <a:pt x="34925" y="21855"/>
                    <a:pt x="34439" y="27114"/>
                    <a:pt x="35989" y="31977"/>
                  </a:cubicBezTo>
                  <a:cubicBezTo>
                    <a:pt x="37448" y="36536"/>
                    <a:pt x="40700" y="40731"/>
                    <a:pt x="40457" y="45503"/>
                  </a:cubicBezTo>
                  <a:cubicBezTo>
                    <a:pt x="40184" y="50609"/>
                    <a:pt x="35776" y="54774"/>
                    <a:pt x="30822" y="56111"/>
                  </a:cubicBezTo>
                  <a:cubicBezTo>
                    <a:pt x="25898" y="57448"/>
                    <a:pt x="24895" y="57692"/>
                    <a:pt x="19636" y="56536"/>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4"/>
            <p:cNvSpPr/>
            <p:nvPr/>
          </p:nvSpPr>
          <p:spPr>
            <a:xfrm rot="-6079833" flipH="1">
              <a:off x="4966269" y="4106843"/>
              <a:ext cx="1321463" cy="1764650"/>
            </a:xfrm>
            <a:custGeom>
              <a:avLst/>
              <a:gdLst/>
              <a:ahLst/>
              <a:cxnLst/>
              <a:rect l="l" t="t" r="r" b="b"/>
              <a:pathLst>
                <a:path w="48483" h="64743" fill="none" extrusionOk="0">
                  <a:moveTo>
                    <a:pt x="17266" y="58329"/>
                  </a:moveTo>
                  <a:cubicBezTo>
                    <a:pt x="8056" y="53132"/>
                    <a:pt x="1673" y="43162"/>
                    <a:pt x="822" y="32554"/>
                  </a:cubicBezTo>
                  <a:cubicBezTo>
                    <a:pt x="1" y="22007"/>
                    <a:pt x="4712" y="11125"/>
                    <a:pt x="13010" y="4559"/>
                  </a:cubicBezTo>
                  <a:cubicBezTo>
                    <a:pt x="16263" y="2006"/>
                    <a:pt x="20396" y="0"/>
                    <a:pt x="24378" y="1064"/>
                  </a:cubicBezTo>
                  <a:cubicBezTo>
                    <a:pt x="28938" y="2280"/>
                    <a:pt x="31704" y="7143"/>
                    <a:pt x="32220" y="11854"/>
                  </a:cubicBezTo>
                  <a:cubicBezTo>
                    <a:pt x="32737" y="16566"/>
                    <a:pt x="31552" y="21247"/>
                    <a:pt x="31035" y="25958"/>
                  </a:cubicBezTo>
                  <a:cubicBezTo>
                    <a:pt x="30488" y="30669"/>
                    <a:pt x="30731" y="35806"/>
                    <a:pt x="33588" y="39545"/>
                  </a:cubicBezTo>
                  <a:cubicBezTo>
                    <a:pt x="35655" y="42341"/>
                    <a:pt x="38907" y="44013"/>
                    <a:pt x="41795" y="45928"/>
                  </a:cubicBezTo>
                  <a:cubicBezTo>
                    <a:pt x="44683" y="47904"/>
                    <a:pt x="47479" y="50578"/>
                    <a:pt x="47905" y="54043"/>
                  </a:cubicBezTo>
                  <a:cubicBezTo>
                    <a:pt x="48482" y="58846"/>
                    <a:pt x="43923" y="63071"/>
                    <a:pt x="39120" y="63922"/>
                  </a:cubicBezTo>
                  <a:cubicBezTo>
                    <a:pt x="34348" y="64743"/>
                    <a:pt x="27904" y="64743"/>
                    <a:pt x="17266" y="58329"/>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4"/>
            <p:cNvSpPr/>
            <p:nvPr/>
          </p:nvSpPr>
          <p:spPr>
            <a:xfrm rot="-1159144" flipH="1">
              <a:off x="1420883" y="4599642"/>
              <a:ext cx="1783775" cy="1508748"/>
            </a:xfrm>
            <a:custGeom>
              <a:avLst/>
              <a:gdLst/>
              <a:ahLst/>
              <a:cxnLst/>
              <a:rect l="l" t="t" r="r" b="b"/>
              <a:pathLst>
                <a:path w="65442" h="55352" fill="none" extrusionOk="0">
                  <a:moveTo>
                    <a:pt x="18541" y="45351"/>
                  </a:moveTo>
                  <a:cubicBezTo>
                    <a:pt x="10335" y="40822"/>
                    <a:pt x="3435" y="33375"/>
                    <a:pt x="1155" y="24257"/>
                  </a:cubicBezTo>
                  <a:cubicBezTo>
                    <a:pt x="0" y="19728"/>
                    <a:pt x="91" y="14864"/>
                    <a:pt x="1854" y="10579"/>
                  </a:cubicBezTo>
                  <a:cubicBezTo>
                    <a:pt x="3648" y="6293"/>
                    <a:pt x="7234" y="2645"/>
                    <a:pt x="11672" y="1338"/>
                  </a:cubicBezTo>
                  <a:cubicBezTo>
                    <a:pt x="16110" y="1"/>
                    <a:pt x="21368" y="1308"/>
                    <a:pt x="24408" y="4834"/>
                  </a:cubicBezTo>
                  <a:cubicBezTo>
                    <a:pt x="29575" y="10913"/>
                    <a:pt x="26900" y="20731"/>
                    <a:pt x="31125" y="27509"/>
                  </a:cubicBezTo>
                  <a:cubicBezTo>
                    <a:pt x="33618" y="31582"/>
                    <a:pt x="38268" y="33862"/>
                    <a:pt x="42858" y="35169"/>
                  </a:cubicBezTo>
                  <a:cubicBezTo>
                    <a:pt x="47448" y="36445"/>
                    <a:pt x="52281" y="36932"/>
                    <a:pt x="56810" y="38512"/>
                  </a:cubicBezTo>
                  <a:cubicBezTo>
                    <a:pt x="60153" y="39637"/>
                    <a:pt x="63588" y="41764"/>
                    <a:pt x="64439" y="45199"/>
                  </a:cubicBezTo>
                  <a:cubicBezTo>
                    <a:pt x="65442" y="49394"/>
                    <a:pt x="61673" y="53588"/>
                    <a:pt x="57448" y="54652"/>
                  </a:cubicBezTo>
                  <a:cubicBezTo>
                    <a:pt x="54591" y="55351"/>
                    <a:pt x="51551" y="55078"/>
                    <a:pt x="48724" y="54470"/>
                  </a:cubicBezTo>
                  <a:cubicBezTo>
                    <a:pt x="46809" y="54044"/>
                    <a:pt x="45290" y="52980"/>
                    <a:pt x="43466" y="52403"/>
                  </a:cubicBezTo>
                  <a:cubicBezTo>
                    <a:pt x="40913" y="51613"/>
                    <a:pt x="38086" y="51613"/>
                    <a:pt x="35502" y="51126"/>
                  </a:cubicBezTo>
                  <a:cubicBezTo>
                    <a:pt x="32706" y="50579"/>
                    <a:pt x="29970" y="49941"/>
                    <a:pt x="27295" y="49059"/>
                  </a:cubicBezTo>
                  <a:cubicBezTo>
                    <a:pt x="24256" y="48087"/>
                    <a:pt x="21307" y="46871"/>
                    <a:pt x="18541" y="4535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4"/>
            <p:cNvSpPr/>
            <p:nvPr/>
          </p:nvSpPr>
          <p:spPr>
            <a:xfrm flipH="1">
              <a:off x="7412367" y="-409525"/>
              <a:ext cx="1626401" cy="1049741"/>
            </a:xfrm>
            <a:custGeom>
              <a:avLst/>
              <a:gdLst/>
              <a:ahLst/>
              <a:cxnLst/>
              <a:rect l="l" t="t" r="r" b="b"/>
              <a:pathLst>
                <a:path w="59668" h="38512" fill="none" extrusionOk="0">
                  <a:moveTo>
                    <a:pt x="36870" y="35928"/>
                  </a:moveTo>
                  <a:cubicBezTo>
                    <a:pt x="40518" y="37265"/>
                    <a:pt x="44348" y="38512"/>
                    <a:pt x="48238" y="38238"/>
                  </a:cubicBezTo>
                  <a:cubicBezTo>
                    <a:pt x="52099" y="37995"/>
                    <a:pt x="56080" y="36050"/>
                    <a:pt x="57874" y="32615"/>
                  </a:cubicBezTo>
                  <a:cubicBezTo>
                    <a:pt x="59667" y="29119"/>
                    <a:pt x="58907" y="24742"/>
                    <a:pt x="56810" y="21429"/>
                  </a:cubicBezTo>
                  <a:cubicBezTo>
                    <a:pt x="54713" y="18147"/>
                    <a:pt x="51491" y="15685"/>
                    <a:pt x="48238" y="13527"/>
                  </a:cubicBezTo>
                  <a:cubicBezTo>
                    <a:pt x="45107" y="11490"/>
                    <a:pt x="41886" y="9605"/>
                    <a:pt x="38542" y="7995"/>
                  </a:cubicBezTo>
                  <a:cubicBezTo>
                    <a:pt x="35198" y="6353"/>
                    <a:pt x="31703" y="4894"/>
                    <a:pt x="28177" y="3739"/>
                  </a:cubicBezTo>
                  <a:cubicBezTo>
                    <a:pt x="24621" y="2584"/>
                    <a:pt x="21034" y="1672"/>
                    <a:pt x="17387" y="1064"/>
                  </a:cubicBezTo>
                  <a:cubicBezTo>
                    <a:pt x="13678" y="456"/>
                    <a:pt x="9818" y="0"/>
                    <a:pt x="6079" y="183"/>
                  </a:cubicBezTo>
                  <a:cubicBezTo>
                    <a:pt x="3769" y="304"/>
                    <a:pt x="1611" y="1338"/>
                    <a:pt x="821" y="3648"/>
                  </a:cubicBezTo>
                  <a:cubicBezTo>
                    <a:pt x="0" y="5897"/>
                    <a:pt x="578" y="8450"/>
                    <a:pt x="1611" y="10487"/>
                  </a:cubicBezTo>
                  <a:cubicBezTo>
                    <a:pt x="2979" y="13314"/>
                    <a:pt x="5471" y="15563"/>
                    <a:pt x="7721" y="17721"/>
                  </a:cubicBezTo>
                  <a:cubicBezTo>
                    <a:pt x="10304" y="20183"/>
                    <a:pt x="13040" y="22463"/>
                    <a:pt x="15928" y="24591"/>
                  </a:cubicBezTo>
                  <a:cubicBezTo>
                    <a:pt x="18815" y="26688"/>
                    <a:pt x="21794" y="28633"/>
                    <a:pt x="24894" y="30366"/>
                  </a:cubicBezTo>
                  <a:cubicBezTo>
                    <a:pt x="28025" y="32129"/>
                    <a:pt x="31247" y="33679"/>
                    <a:pt x="34560" y="35047"/>
                  </a:cubicBezTo>
                  <a:cubicBezTo>
                    <a:pt x="35320" y="35320"/>
                    <a:pt x="36080" y="35624"/>
                    <a:pt x="36870" y="3592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4"/>
            <p:cNvSpPr/>
            <p:nvPr/>
          </p:nvSpPr>
          <p:spPr>
            <a:xfrm flipH="1">
              <a:off x="-451899" y="4028933"/>
              <a:ext cx="1267665" cy="1585787"/>
            </a:xfrm>
            <a:custGeom>
              <a:avLst/>
              <a:gdLst/>
              <a:ahLst/>
              <a:cxnLst/>
              <a:rect l="l" t="t" r="r" b="b"/>
              <a:pathLst>
                <a:path w="46507" h="58178" fill="none" extrusionOk="0">
                  <a:moveTo>
                    <a:pt x="1369" y="14195"/>
                  </a:moveTo>
                  <a:cubicBezTo>
                    <a:pt x="1" y="21278"/>
                    <a:pt x="2919" y="29089"/>
                    <a:pt x="8664" y="33527"/>
                  </a:cubicBezTo>
                  <a:cubicBezTo>
                    <a:pt x="11369" y="35624"/>
                    <a:pt x="14591" y="37023"/>
                    <a:pt x="17296" y="39150"/>
                  </a:cubicBezTo>
                  <a:cubicBezTo>
                    <a:pt x="21247" y="42251"/>
                    <a:pt x="23770" y="46780"/>
                    <a:pt x="26931" y="50701"/>
                  </a:cubicBezTo>
                  <a:cubicBezTo>
                    <a:pt x="30093" y="54622"/>
                    <a:pt x="34470" y="58178"/>
                    <a:pt x="39515" y="58056"/>
                  </a:cubicBezTo>
                  <a:cubicBezTo>
                    <a:pt x="42889" y="57996"/>
                    <a:pt x="46506" y="55503"/>
                    <a:pt x="46415" y="52129"/>
                  </a:cubicBezTo>
                  <a:cubicBezTo>
                    <a:pt x="46354" y="48451"/>
                    <a:pt x="42372" y="46324"/>
                    <a:pt x="39029" y="44804"/>
                  </a:cubicBezTo>
                  <a:cubicBezTo>
                    <a:pt x="34682" y="42828"/>
                    <a:pt x="30518" y="40548"/>
                    <a:pt x="26475" y="37965"/>
                  </a:cubicBezTo>
                  <a:cubicBezTo>
                    <a:pt x="22858" y="35655"/>
                    <a:pt x="19059" y="32494"/>
                    <a:pt x="19059" y="28208"/>
                  </a:cubicBezTo>
                  <a:cubicBezTo>
                    <a:pt x="19029" y="23557"/>
                    <a:pt x="23436" y="20244"/>
                    <a:pt x="25260" y="15958"/>
                  </a:cubicBezTo>
                  <a:cubicBezTo>
                    <a:pt x="26658" y="12645"/>
                    <a:pt x="26415" y="8663"/>
                    <a:pt x="24591" y="5563"/>
                  </a:cubicBezTo>
                  <a:cubicBezTo>
                    <a:pt x="23406" y="3587"/>
                    <a:pt x="21612" y="2007"/>
                    <a:pt x="19576" y="1034"/>
                  </a:cubicBezTo>
                  <a:cubicBezTo>
                    <a:pt x="17934" y="274"/>
                    <a:pt x="15685" y="1"/>
                    <a:pt x="13800" y="396"/>
                  </a:cubicBezTo>
                  <a:cubicBezTo>
                    <a:pt x="11734" y="761"/>
                    <a:pt x="10031" y="1217"/>
                    <a:pt x="8420" y="2554"/>
                  </a:cubicBezTo>
                  <a:cubicBezTo>
                    <a:pt x="6749" y="3922"/>
                    <a:pt x="5290" y="5563"/>
                    <a:pt x="4135" y="7417"/>
                  </a:cubicBezTo>
                  <a:cubicBezTo>
                    <a:pt x="2767" y="9484"/>
                    <a:pt x="1825" y="11764"/>
                    <a:pt x="1369" y="1419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flipH="1">
              <a:off x="-344900" y="2126027"/>
              <a:ext cx="983478" cy="1316510"/>
            </a:xfrm>
            <a:custGeom>
              <a:avLst/>
              <a:gdLst/>
              <a:ahLst/>
              <a:cxnLst/>
              <a:rect l="l" t="t" r="r" b="b"/>
              <a:pathLst>
                <a:path w="36081" h="48299" fill="none" extrusionOk="0">
                  <a:moveTo>
                    <a:pt x="244" y="30274"/>
                  </a:moveTo>
                  <a:cubicBezTo>
                    <a:pt x="0" y="35229"/>
                    <a:pt x="973" y="40639"/>
                    <a:pt x="4529" y="44104"/>
                  </a:cubicBezTo>
                  <a:cubicBezTo>
                    <a:pt x="8754" y="48147"/>
                    <a:pt x="15654" y="48299"/>
                    <a:pt x="20882" y="45624"/>
                  </a:cubicBezTo>
                  <a:cubicBezTo>
                    <a:pt x="26050" y="42919"/>
                    <a:pt x="29697" y="37934"/>
                    <a:pt x="32159" y="32645"/>
                  </a:cubicBezTo>
                  <a:cubicBezTo>
                    <a:pt x="34560" y="27600"/>
                    <a:pt x="36080" y="21976"/>
                    <a:pt x="35533" y="16384"/>
                  </a:cubicBezTo>
                  <a:cubicBezTo>
                    <a:pt x="35108" y="12098"/>
                    <a:pt x="33405" y="7842"/>
                    <a:pt x="30366" y="4712"/>
                  </a:cubicBezTo>
                  <a:cubicBezTo>
                    <a:pt x="27235" y="1490"/>
                    <a:pt x="22919" y="0"/>
                    <a:pt x="18481" y="122"/>
                  </a:cubicBezTo>
                  <a:cubicBezTo>
                    <a:pt x="15502" y="213"/>
                    <a:pt x="13223" y="1611"/>
                    <a:pt x="11368" y="3861"/>
                  </a:cubicBezTo>
                  <a:cubicBezTo>
                    <a:pt x="8785" y="7022"/>
                    <a:pt x="6353" y="10608"/>
                    <a:pt x="4529" y="14225"/>
                  </a:cubicBezTo>
                  <a:cubicBezTo>
                    <a:pt x="2280" y="18633"/>
                    <a:pt x="852" y="23466"/>
                    <a:pt x="365" y="28390"/>
                  </a:cubicBezTo>
                  <a:cubicBezTo>
                    <a:pt x="304" y="29028"/>
                    <a:pt x="244" y="29666"/>
                    <a:pt x="244" y="3027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flipH="1">
              <a:off x="250586" y="-105154"/>
              <a:ext cx="1270963" cy="1995058"/>
            </a:xfrm>
            <a:custGeom>
              <a:avLst/>
              <a:gdLst/>
              <a:ahLst/>
              <a:cxnLst/>
              <a:rect l="l" t="t" r="r" b="b"/>
              <a:pathLst>
                <a:path w="46628" h="73193" fill="none" extrusionOk="0">
                  <a:moveTo>
                    <a:pt x="2797" y="15927"/>
                  </a:moveTo>
                  <a:cubicBezTo>
                    <a:pt x="0" y="25046"/>
                    <a:pt x="3192" y="35654"/>
                    <a:pt x="10548" y="41733"/>
                  </a:cubicBezTo>
                  <a:cubicBezTo>
                    <a:pt x="13830" y="44469"/>
                    <a:pt x="17995" y="46414"/>
                    <a:pt x="20366" y="49970"/>
                  </a:cubicBezTo>
                  <a:cubicBezTo>
                    <a:pt x="23071" y="54043"/>
                    <a:pt x="22980" y="59241"/>
                    <a:pt x="23466" y="64104"/>
                  </a:cubicBezTo>
                  <a:cubicBezTo>
                    <a:pt x="23739" y="67296"/>
                    <a:pt x="24743" y="70974"/>
                    <a:pt x="27721" y="72250"/>
                  </a:cubicBezTo>
                  <a:cubicBezTo>
                    <a:pt x="30001" y="73193"/>
                    <a:pt x="32645" y="72341"/>
                    <a:pt x="34743" y="71065"/>
                  </a:cubicBezTo>
                  <a:cubicBezTo>
                    <a:pt x="43223" y="65958"/>
                    <a:pt x="46627" y="55229"/>
                    <a:pt x="46597" y="45381"/>
                  </a:cubicBezTo>
                  <a:cubicBezTo>
                    <a:pt x="46567" y="39970"/>
                    <a:pt x="45655" y="34590"/>
                    <a:pt x="43983" y="29453"/>
                  </a:cubicBezTo>
                  <a:cubicBezTo>
                    <a:pt x="42250" y="24286"/>
                    <a:pt x="39788" y="19392"/>
                    <a:pt x="36627" y="14955"/>
                  </a:cubicBezTo>
                  <a:cubicBezTo>
                    <a:pt x="33496" y="10456"/>
                    <a:pt x="29606" y="6596"/>
                    <a:pt x="25381" y="3040"/>
                  </a:cubicBezTo>
                  <a:cubicBezTo>
                    <a:pt x="23831" y="1763"/>
                    <a:pt x="22098" y="426"/>
                    <a:pt x="20001" y="243"/>
                  </a:cubicBezTo>
                  <a:cubicBezTo>
                    <a:pt x="17630" y="0"/>
                    <a:pt x="15350" y="1155"/>
                    <a:pt x="13435" y="2371"/>
                  </a:cubicBezTo>
                  <a:cubicBezTo>
                    <a:pt x="8967" y="5106"/>
                    <a:pt x="5320" y="9240"/>
                    <a:pt x="3405" y="14134"/>
                  </a:cubicBezTo>
                  <a:cubicBezTo>
                    <a:pt x="3192" y="14711"/>
                    <a:pt x="2979" y="15319"/>
                    <a:pt x="2797" y="1592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flipH="1">
              <a:off x="7946796" y="-180870"/>
              <a:ext cx="579985" cy="526969"/>
            </a:xfrm>
            <a:custGeom>
              <a:avLst/>
              <a:gdLst/>
              <a:ahLst/>
              <a:cxnLst/>
              <a:rect l="l" t="t" r="r" b="b"/>
              <a:pathLst>
                <a:path w="21278" h="19333" fill="none" extrusionOk="0">
                  <a:moveTo>
                    <a:pt x="5077" y="14408"/>
                  </a:moveTo>
                  <a:cubicBezTo>
                    <a:pt x="7721" y="16445"/>
                    <a:pt x="10761" y="17873"/>
                    <a:pt x="13952" y="18664"/>
                  </a:cubicBezTo>
                  <a:cubicBezTo>
                    <a:pt x="15685" y="19089"/>
                    <a:pt x="17661" y="19332"/>
                    <a:pt x="19181" y="18329"/>
                  </a:cubicBezTo>
                  <a:cubicBezTo>
                    <a:pt x="20548" y="17448"/>
                    <a:pt x="21247" y="15837"/>
                    <a:pt x="21278" y="14226"/>
                  </a:cubicBezTo>
                  <a:cubicBezTo>
                    <a:pt x="21278" y="12615"/>
                    <a:pt x="20700" y="11065"/>
                    <a:pt x="19940" y="9666"/>
                  </a:cubicBezTo>
                  <a:cubicBezTo>
                    <a:pt x="17478" y="5198"/>
                    <a:pt x="12980" y="1946"/>
                    <a:pt x="8056" y="761"/>
                  </a:cubicBezTo>
                  <a:cubicBezTo>
                    <a:pt x="6323" y="365"/>
                    <a:pt x="4287" y="1"/>
                    <a:pt x="2767" y="1125"/>
                  </a:cubicBezTo>
                  <a:cubicBezTo>
                    <a:pt x="943" y="2402"/>
                    <a:pt x="1" y="5229"/>
                    <a:pt x="244" y="7326"/>
                  </a:cubicBezTo>
                  <a:cubicBezTo>
                    <a:pt x="639" y="10274"/>
                    <a:pt x="2797" y="12676"/>
                    <a:pt x="5077" y="14408"/>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4"/>
            <p:cNvSpPr/>
            <p:nvPr/>
          </p:nvSpPr>
          <p:spPr>
            <a:xfrm rot="-6079833" flipH="1">
              <a:off x="5043320" y="4521998"/>
              <a:ext cx="545969" cy="717493"/>
            </a:xfrm>
            <a:custGeom>
              <a:avLst/>
              <a:gdLst/>
              <a:ahLst/>
              <a:cxnLst/>
              <a:rect l="l" t="t" r="r" b="b"/>
              <a:pathLst>
                <a:path w="20031" h="26324" fill="none" extrusionOk="0">
                  <a:moveTo>
                    <a:pt x="730" y="12767"/>
                  </a:moveTo>
                  <a:cubicBezTo>
                    <a:pt x="0" y="15685"/>
                    <a:pt x="31" y="18937"/>
                    <a:pt x="1398" y="21612"/>
                  </a:cubicBezTo>
                  <a:cubicBezTo>
                    <a:pt x="2766" y="24317"/>
                    <a:pt x="5745" y="26323"/>
                    <a:pt x="8724" y="26019"/>
                  </a:cubicBezTo>
                  <a:cubicBezTo>
                    <a:pt x="12432" y="25685"/>
                    <a:pt x="15016" y="22311"/>
                    <a:pt x="16718" y="19028"/>
                  </a:cubicBezTo>
                  <a:cubicBezTo>
                    <a:pt x="18602" y="15442"/>
                    <a:pt x="20031" y="11338"/>
                    <a:pt x="19271" y="7326"/>
                  </a:cubicBezTo>
                  <a:cubicBezTo>
                    <a:pt x="18876" y="5442"/>
                    <a:pt x="17934" y="3679"/>
                    <a:pt x="16566" y="2372"/>
                  </a:cubicBezTo>
                  <a:cubicBezTo>
                    <a:pt x="15380" y="1186"/>
                    <a:pt x="13465" y="1"/>
                    <a:pt x="11763" y="1"/>
                  </a:cubicBezTo>
                  <a:cubicBezTo>
                    <a:pt x="10122" y="1"/>
                    <a:pt x="8450" y="1490"/>
                    <a:pt x="7295" y="2432"/>
                  </a:cubicBezTo>
                  <a:cubicBezTo>
                    <a:pt x="5775" y="3679"/>
                    <a:pt x="4438" y="5168"/>
                    <a:pt x="3344" y="6809"/>
                  </a:cubicBezTo>
                  <a:cubicBezTo>
                    <a:pt x="2158" y="8633"/>
                    <a:pt x="1246" y="10639"/>
                    <a:pt x="730" y="12767"/>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4"/>
            <p:cNvSpPr/>
            <p:nvPr/>
          </p:nvSpPr>
          <p:spPr>
            <a:xfrm rot="7480174">
              <a:off x="3781582" y="3924331"/>
              <a:ext cx="3690965" cy="3827687"/>
            </a:xfrm>
            <a:custGeom>
              <a:avLst/>
              <a:gdLst/>
              <a:ahLst/>
              <a:cxnLst/>
              <a:rect l="l" t="t" r="r" b="b"/>
              <a:pathLst>
                <a:path w="135413" h="140429" fill="none" extrusionOk="0">
                  <a:moveTo>
                    <a:pt x="40426" y="123224"/>
                  </a:moveTo>
                  <a:cubicBezTo>
                    <a:pt x="29909" y="117936"/>
                    <a:pt x="19089" y="112404"/>
                    <a:pt x="11429" y="103437"/>
                  </a:cubicBezTo>
                  <a:cubicBezTo>
                    <a:pt x="3800" y="94470"/>
                    <a:pt x="0" y="81127"/>
                    <a:pt x="5410" y="70670"/>
                  </a:cubicBezTo>
                  <a:cubicBezTo>
                    <a:pt x="11064" y="59819"/>
                    <a:pt x="24560" y="55078"/>
                    <a:pt x="30882" y="44591"/>
                  </a:cubicBezTo>
                  <a:cubicBezTo>
                    <a:pt x="34864" y="37965"/>
                    <a:pt x="35411" y="29424"/>
                    <a:pt x="32341" y="22341"/>
                  </a:cubicBezTo>
                  <a:cubicBezTo>
                    <a:pt x="30821" y="18907"/>
                    <a:pt x="28481" y="15806"/>
                    <a:pt x="27356" y="12250"/>
                  </a:cubicBezTo>
                  <a:cubicBezTo>
                    <a:pt x="26171" y="8663"/>
                    <a:pt x="26444" y="4195"/>
                    <a:pt x="29393" y="1824"/>
                  </a:cubicBezTo>
                  <a:cubicBezTo>
                    <a:pt x="31551" y="122"/>
                    <a:pt x="34651" y="1"/>
                    <a:pt x="37235" y="973"/>
                  </a:cubicBezTo>
                  <a:cubicBezTo>
                    <a:pt x="39818" y="1916"/>
                    <a:pt x="41885" y="3800"/>
                    <a:pt x="43739" y="5897"/>
                  </a:cubicBezTo>
                  <a:cubicBezTo>
                    <a:pt x="48025" y="10791"/>
                    <a:pt x="50913" y="16931"/>
                    <a:pt x="52007" y="23345"/>
                  </a:cubicBezTo>
                  <a:cubicBezTo>
                    <a:pt x="54469" y="37752"/>
                    <a:pt x="48147" y="53254"/>
                    <a:pt x="53618" y="66780"/>
                  </a:cubicBezTo>
                  <a:cubicBezTo>
                    <a:pt x="58694" y="79333"/>
                    <a:pt x="72433" y="86081"/>
                    <a:pt x="85594" y="89485"/>
                  </a:cubicBezTo>
                  <a:cubicBezTo>
                    <a:pt x="98756" y="92920"/>
                    <a:pt x="112707" y="94349"/>
                    <a:pt x="124349" y="101370"/>
                  </a:cubicBezTo>
                  <a:cubicBezTo>
                    <a:pt x="128787" y="104075"/>
                    <a:pt x="132981" y="107875"/>
                    <a:pt x="134136" y="112920"/>
                  </a:cubicBezTo>
                  <a:cubicBezTo>
                    <a:pt x="135413" y="118331"/>
                    <a:pt x="132768" y="124106"/>
                    <a:pt x="128695" y="127814"/>
                  </a:cubicBezTo>
                  <a:cubicBezTo>
                    <a:pt x="124592" y="131553"/>
                    <a:pt x="119182" y="133529"/>
                    <a:pt x="113771" y="134805"/>
                  </a:cubicBezTo>
                  <a:cubicBezTo>
                    <a:pt x="90458" y="140428"/>
                    <a:pt x="63132" y="133863"/>
                    <a:pt x="40426" y="123224"/>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32" y="539496"/>
            <a:ext cx="7717500" cy="475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600"/>
              <a:buFont typeface="Acme"/>
              <a:buNone/>
              <a:defRPr sz="3600" b="1">
                <a:solidFill>
                  <a:schemeClr val="dk1"/>
                </a:solidFill>
                <a:latin typeface="Acme"/>
                <a:ea typeface="Acme"/>
                <a:cs typeface="Acme"/>
                <a:sym typeface="Acme"/>
              </a:defRPr>
            </a:lvl1pPr>
            <a:lvl2pPr lvl="1" rtl="0">
              <a:spcBef>
                <a:spcPts val="0"/>
              </a:spcBef>
              <a:spcAft>
                <a:spcPts val="0"/>
              </a:spcAft>
              <a:buClr>
                <a:schemeClr val="dk1"/>
              </a:buClr>
              <a:buSzPts val="2800"/>
              <a:buFont typeface="Acme"/>
              <a:buNone/>
              <a:defRPr sz="2800">
                <a:solidFill>
                  <a:schemeClr val="dk1"/>
                </a:solidFill>
                <a:latin typeface="Acme"/>
                <a:ea typeface="Acme"/>
                <a:cs typeface="Acme"/>
                <a:sym typeface="Acme"/>
              </a:defRPr>
            </a:lvl2pPr>
            <a:lvl3pPr lvl="2" rtl="0">
              <a:spcBef>
                <a:spcPts val="0"/>
              </a:spcBef>
              <a:spcAft>
                <a:spcPts val="0"/>
              </a:spcAft>
              <a:buClr>
                <a:schemeClr val="dk1"/>
              </a:buClr>
              <a:buSzPts val="2800"/>
              <a:buFont typeface="Acme"/>
              <a:buNone/>
              <a:defRPr sz="2800">
                <a:solidFill>
                  <a:schemeClr val="dk1"/>
                </a:solidFill>
                <a:latin typeface="Acme"/>
                <a:ea typeface="Acme"/>
                <a:cs typeface="Acme"/>
                <a:sym typeface="Acme"/>
              </a:defRPr>
            </a:lvl3pPr>
            <a:lvl4pPr lvl="3" rtl="0">
              <a:spcBef>
                <a:spcPts val="0"/>
              </a:spcBef>
              <a:spcAft>
                <a:spcPts val="0"/>
              </a:spcAft>
              <a:buClr>
                <a:schemeClr val="dk1"/>
              </a:buClr>
              <a:buSzPts val="2800"/>
              <a:buFont typeface="Acme"/>
              <a:buNone/>
              <a:defRPr sz="2800">
                <a:solidFill>
                  <a:schemeClr val="dk1"/>
                </a:solidFill>
                <a:latin typeface="Acme"/>
                <a:ea typeface="Acme"/>
                <a:cs typeface="Acme"/>
                <a:sym typeface="Acme"/>
              </a:defRPr>
            </a:lvl4pPr>
            <a:lvl5pPr lvl="4" rtl="0">
              <a:spcBef>
                <a:spcPts val="0"/>
              </a:spcBef>
              <a:spcAft>
                <a:spcPts val="0"/>
              </a:spcAft>
              <a:buClr>
                <a:schemeClr val="dk1"/>
              </a:buClr>
              <a:buSzPts val="2800"/>
              <a:buFont typeface="Acme"/>
              <a:buNone/>
              <a:defRPr sz="2800">
                <a:solidFill>
                  <a:schemeClr val="dk1"/>
                </a:solidFill>
                <a:latin typeface="Acme"/>
                <a:ea typeface="Acme"/>
                <a:cs typeface="Acme"/>
                <a:sym typeface="Acme"/>
              </a:defRPr>
            </a:lvl5pPr>
            <a:lvl6pPr lvl="5" rtl="0">
              <a:spcBef>
                <a:spcPts val="0"/>
              </a:spcBef>
              <a:spcAft>
                <a:spcPts val="0"/>
              </a:spcAft>
              <a:buClr>
                <a:schemeClr val="dk1"/>
              </a:buClr>
              <a:buSzPts val="2800"/>
              <a:buFont typeface="Acme"/>
              <a:buNone/>
              <a:defRPr sz="2800">
                <a:solidFill>
                  <a:schemeClr val="dk1"/>
                </a:solidFill>
                <a:latin typeface="Acme"/>
                <a:ea typeface="Acme"/>
                <a:cs typeface="Acme"/>
                <a:sym typeface="Acme"/>
              </a:defRPr>
            </a:lvl6pPr>
            <a:lvl7pPr lvl="6" rtl="0">
              <a:spcBef>
                <a:spcPts val="0"/>
              </a:spcBef>
              <a:spcAft>
                <a:spcPts val="0"/>
              </a:spcAft>
              <a:buClr>
                <a:schemeClr val="dk1"/>
              </a:buClr>
              <a:buSzPts val="2800"/>
              <a:buFont typeface="Acme"/>
              <a:buNone/>
              <a:defRPr sz="2800">
                <a:solidFill>
                  <a:schemeClr val="dk1"/>
                </a:solidFill>
                <a:latin typeface="Acme"/>
                <a:ea typeface="Acme"/>
                <a:cs typeface="Acme"/>
                <a:sym typeface="Acme"/>
              </a:defRPr>
            </a:lvl7pPr>
            <a:lvl8pPr lvl="7" rtl="0">
              <a:spcBef>
                <a:spcPts val="0"/>
              </a:spcBef>
              <a:spcAft>
                <a:spcPts val="0"/>
              </a:spcAft>
              <a:buClr>
                <a:schemeClr val="dk1"/>
              </a:buClr>
              <a:buSzPts val="2800"/>
              <a:buFont typeface="Acme"/>
              <a:buNone/>
              <a:defRPr sz="2800">
                <a:solidFill>
                  <a:schemeClr val="dk1"/>
                </a:solidFill>
                <a:latin typeface="Acme"/>
                <a:ea typeface="Acme"/>
                <a:cs typeface="Acme"/>
                <a:sym typeface="Acme"/>
              </a:defRPr>
            </a:lvl8pPr>
            <a:lvl9pPr lvl="8" rtl="0">
              <a:spcBef>
                <a:spcPts val="0"/>
              </a:spcBef>
              <a:spcAft>
                <a:spcPts val="0"/>
              </a:spcAft>
              <a:buClr>
                <a:schemeClr val="dk1"/>
              </a:buClr>
              <a:buSzPts val="2800"/>
              <a:buFont typeface="Acme"/>
              <a:buNone/>
              <a:defRPr sz="2800">
                <a:solidFill>
                  <a:schemeClr val="dk1"/>
                </a:solidFill>
                <a:latin typeface="Acme"/>
                <a:ea typeface="Acme"/>
                <a:cs typeface="Acme"/>
                <a:sym typeface="Acme"/>
              </a:defRPr>
            </a:lvl9pPr>
          </a:lstStyle>
          <a:p>
            <a:endParaRPr/>
          </a:p>
        </p:txBody>
      </p:sp>
      <p:sp>
        <p:nvSpPr>
          <p:cNvPr id="7" name="Google Shape;7;p1"/>
          <p:cNvSpPr txBox="1">
            <a:spLocks noGrp="1"/>
          </p:cNvSpPr>
          <p:nvPr>
            <p:ph type="body" idx="1"/>
          </p:nvPr>
        </p:nvSpPr>
        <p:spPr>
          <a:xfrm>
            <a:off x="713232" y="1152475"/>
            <a:ext cx="7717500" cy="32277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2"/>
              </a:buClr>
              <a:buSzPts val="1600"/>
              <a:buFont typeface="Palanquin"/>
              <a:buChar char="●"/>
              <a:defRPr sz="1600">
                <a:solidFill>
                  <a:schemeClr val="dk2"/>
                </a:solidFill>
                <a:latin typeface="Palanquin"/>
                <a:ea typeface="Palanquin"/>
                <a:cs typeface="Palanquin"/>
                <a:sym typeface="Palanquin"/>
              </a:defRPr>
            </a:lvl1pPr>
            <a:lvl2pPr marL="914400" lvl="1" indent="-330200">
              <a:lnSpc>
                <a:spcPct val="100000"/>
              </a:lnSpc>
              <a:spcBef>
                <a:spcPts val="0"/>
              </a:spcBef>
              <a:spcAft>
                <a:spcPts val="0"/>
              </a:spcAft>
              <a:buClr>
                <a:schemeClr val="dk2"/>
              </a:buClr>
              <a:buSzPts val="1600"/>
              <a:buFont typeface="Palanquin"/>
              <a:buChar char="○"/>
              <a:defRPr sz="1600">
                <a:solidFill>
                  <a:schemeClr val="dk2"/>
                </a:solidFill>
                <a:latin typeface="Palanquin"/>
                <a:ea typeface="Palanquin"/>
                <a:cs typeface="Palanquin"/>
                <a:sym typeface="Palanquin"/>
              </a:defRPr>
            </a:lvl2pPr>
            <a:lvl3pPr marL="1371600" lvl="2" indent="-330200">
              <a:lnSpc>
                <a:spcPct val="100000"/>
              </a:lnSpc>
              <a:spcBef>
                <a:spcPts val="0"/>
              </a:spcBef>
              <a:spcAft>
                <a:spcPts val="0"/>
              </a:spcAft>
              <a:buClr>
                <a:schemeClr val="dk2"/>
              </a:buClr>
              <a:buSzPts val="1600"/>
              <a:buFont typeface="Palanquin"/>
              <a:buChar char="■"/>
              <a:defRPr sz="1600">
                <a:solidFill>
                  <a:schemeClr val="dk2"/>
                </a:solidFill>
                <a:latin typeface="Palanquin"/>
                <a:ea typeface="Palanquin"/>
                <a:cs typeface="Palanquin"/>
                <a:sym typeface="Palanquin"/>
              </a:defRPr>
            </a:lvl3pPr>
            <a:lvl4pPr marL="1828800" lvl="3" indent="-330200">
              <a:lnSpc>
                <a:spcPct val="100000"/>
              </a:lnSpc>
              <a:spcBef>
                <a:spcPts val="0"/>
              </a:spcBef>
              <a:spcAft>
                <a:spcPts val="0"/>
              </a:spcAft>
              <a:buClr>
                <a:schemeClr val="dk2"/>
              </a:buClr>
              <a:buSzPts val="1600"/>
              <a:buFont typeface="Palanquin"/>
              <a:buChar char="●"/>
              <a:defRPr sz="1600">
                <a:solidFill>
                  <a:schemeClr val="dk2"/>
                </a:solidFill>
                <a:latin typeface="Palanquin"/>
                <a:ea typeface="Palanquin"/>
                <a:cs typeface="Palanquin"/>
                <a:sym typeface="Palanquin"/>
              </a:defRPr>
            </a:lvl4pPr>
            <a:lvl5pPr marL="2286000" lvl="4" indent="-330200">
              <a:lnSpc>
                <a:spcPct val="100000"/>
              </a:lnSpc>
              <a:spcBef>
                <a:spcPts val="0"/>
              </a:spcBef>
              <a:spcAft>
                <a:spcPts val="0"/>
              </a:spcAft>
              <a:buClr>
                <a:schemeClr val="dk2"/>
              </a:buClr>
              <a:buSzPts val="1600"/>
              <a:buFont typeface="Palanquin"/>
              <a:buChar char="○"/>
              <a:defRPr sz="1600">
                <a:solidFill>
                  <a:schemeClr val="dk2"/>
                </a:solidFill>
                <a:latin typeface="Palanquin"/>
                <a:ea typeface="Palanquin"/>
                <a:cs typeface="Palanquin"/>
                <a:sym typeface="Palanquin"/>
              </a:defRPr>
            </a:lvl5pPr>
            <a:lvl6pPr marL="2743200" lvl="5" indent="-330200">
              <a:lnSpc>
                <a:spcPct val="100000"/>
              </a:lnSpc>
              <a:spcBef>
                <a:spcPts val="0"/>
              </a:spcBef>
              <a:spcAft>
                <a:spcPts val="0"/>
              </a:spcAft>
              <a:buClr>
                <a:schemeClr val="dk2"/>
              </a:buClr>
              <a:buSzPts val="1600"/>
              <a:buFont typeface="Palanquin"/>
              <a:buChar char="■"/>
              <a:defRPr sz="1600">
                <a:solidFill>
                  <a:schemeClr val="dk2"/>
                </a:solidFill>
                <a:latin typeface="Palanquin"/>
                <a:ea typeface="Palanquin"/>
                <a:cs typeface="Palanquin"/>
                <a:sym typeface="Palanquin"/>
              </a:defRPr>
            </a:lvl6pPr>
            <a:lvl7pPr marL="3200400" lvl="6" indent="-330200">
              <a:lnSpc>
                <a:spcPct val="100000"/>
              </a:lnSpc>
              <a:spcBef>
                <a:spcPts val="0"/>
              </a:spcBef>
              <a:spcAft>
                <a:spcPts val="0"/>
              </a:spcAft>
              <a:buClr>
                <a:schemeClr val="dk2"/>
              </a:buClr>
              <a:buSzPts val="1600"/>
              <a:buFont typeface="Palanquin"/>
              <a:buChar char="●"/>
              <a:defRPr sz="1600">
                <a:solidFill>
                  <a:schemeClr val="dk2"/>
                </a:solidFill>
                <a:latin typeface="Palanquin"/>
                <a:ea typeface="Palanquin"/>
                <a:cs typeface="Palanquin"/>
                <a:sym typeface="Palanquin"/>
              </a:defRPr>
            </a:lvl7pPr>
            <a:lvl8pPr marL="3657600" lvl="7" indent="-330200">
              <a:lnSpc>
                <a:spcPct val="100000"/>
              </a:lnSpc>
              <a:spcBef>
                <a:spcPts val="0"/>
              </a:spcBef>
              <a:spcAft>
                <a:spcPts val="0"/>
              </a:spcAft>
              <a:buClr>
                <a:schemeClr val="dk2"/>
              </a:buClr>
              <a:buSzPts val="1600"/>
              <a:buFont typeface="Palanquin"/>
              <a:buChar char="○"/>
              <a:defRPr sz="1600">
                <a:solidFill>
                  <a:schemeClr val="dk2"/>
                </a:solidFill>
                <a:latin typeface="Palanquin"/>
                <a:ea typeface="Palanquin"/>
                <a:cs typeface="Palanquin"/>
                <a:sym typeface="Palanquin"/>
              </a:defRPr>
            </a:lvl8pPr>
            <a:lvl9pPr marL="4114800" lvl="8" indent="-330200">
              <a:lnSpc>
                <a:spcPct val="100000"/>
              </a:lnSpc>
              <a:spcBef>
                <a:spcPts val="0"/>
              </a:spcBef>
              <a:spcAft>
                <a:spcPts val="0"/>
              </a:spcAft>
              <a:buClr>
                <a:schemeClr val="dk2"/>
              </a:buClr>
              <a:buSzPts val="1600"/>
              <a:buFont typeface="Palanquin"/>
              <a:buChar char="■"/>
              <a:defRPr sz="1600">
                <a:solidFill>
                  <a:schemeClr val="dk2"/>
                </a:solidFill>
                <a:latin typeface="Palanquin"/>
                <a:ea typeface="Palanquin"/>
                <a:cs typeface="Palanquin"/>
                <a:sym typeface="Palanqu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60" r:id="rId9"/>
    <p:sldLayoutId id="2147483665" r:id="rId10"/>
    <p:sldLayoutId id="2147483666" r:id="rId11"/>
    <p:sldLayoutId id="2147483675" r:id="rId12"/>
    <p:sldLayoutId id="2147483676" r:id="rId13"/>
    <p:sldLayoutId id="2147483677" r:id="rId14"/>
    <p:sldLayoutId id="2147483681" r:id="rId15"/>
    <p:sldLayoutId id="2147483682"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34"/>
          <p:cNvSpPr/>
          <p:nvPr/>
        </p:nvSpPr>
        <p:spPr>
          <a:xfrm>
            <a:off x="819150" y="1236150"/>
            <a:ext cx="7524900" cy="245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955053" y="1824533"/>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8116778" y="2571758"/>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1828800" y="3581400"/>
            <a:ext cx="5505600" cy="4575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txBox="1">
            <a:spLocks noGrp="1"/>
          </p:cNvSpPr>
          <p:nvPr>
            <p:ph type="subTitle" idx="1"/>
          </p:nvPr>
        </p:nvSpPr>
        <p:spPr>
          <a:xfrm>
            <a:off x="1448550" y="3541350"/>
            <a:ext cx="6246900" cy="5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Name: Aqsa Fayyaz</a:t>
            </a:r>
          </a:p>
          <a:p>
            <a:pPr marL="0" lvl="0" indent="0" algn="ctr" rtl="0">
              <a:spcBef>
                <a:spcPts val="0"/>
              </a:spcBef>
              <a:spcAft>
                <a:spcPts val="0"/>
              </a:spcAft>
              <a:buNone/>
            </a:pPr>
            <a:endParaRPr dirty="0"/>
          </a:p>
        </p:txBody>
      </p:sp>
      <p:sp>
        <p:nvSpPr>
          <p:cNvPr id="774" name="Google Shape;774;p34"/>
          <p:cNvSpPr txBox="1">
            <a:spLocks noGrp="1"/>
          </p:cNvSpPr>
          <p:nvPr>
            <p:ph type="ctrTitle"/>
          </p:nvPr>
        </p:nvSpPr>
        <p:spPr>
          <a:xfrm>
            <a:off x="1095750" y="1133400"/>
            <a:ext cx="6952500" cy="238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dirty="0" smtClean="0">
                <a:latin typeface="Acme"/>
                <a:ea typeface="Acme"/>
                <a:cs typeface="Acme"/>
                <a:sym typeface="Acme"/>
              </a:rPr>
              <a:t>Substance and non substance addiction</a:t>
            </a:r>
            <a:endParaRPr sz="6000" dirty="0">
              <a:latin typeface="Acme"/>
              <a:ea typeface="Acme"/>
              <a:cs typeface="Acme"/>
              <a:sym typeface="Acme"/>
            </a:endParaRPr>
          </a:p>
        </p:txBody>
      </p:sp>
      <p:grpSp>
        <p:nvGrpSpPr>
          <p:cNvPr id="775" name="Google Shape;775;p34"/>
          <p:cNvGrpSpPr/>
          <p:nvPr/>
        </p:nvGrpSpPr>
        <p:grpSpPr>
          <a:xfrm>
            <a:off x="936341" y="929587"/>
            <a:ext cx="1072385" cy="645118"/>
            <a:chOff x="4076816" y="401137"/>
            <a:chExt cx="1072385" cy="645118"/>
          </a:xfrm>
        </p:grpSpPr>
        <p:sp>
          <p:nvSpPr>
            <p:cNvPr id="776" name="Google Shape;776;p34"/>
            <p:cNvSpPr/>
            <p:nvPr/>
          </p:nvSpPr>
          <p:spPr>
            <a:xfrm>
              <a:off x="4076816" y="421848"/>
              <a:ext cx="1072385" cy="612761"/>
            </a:xfrm>
            <a:custGeom>
              <a:avLst/>
              <a:gdLst/>
              <a:ahLst/>
              <a:cxnLst/>
              <a:rect l="l" t="t" r="r" b="b"/>
              <a:pathLst>
                <a:path w="15378" h="8787" extrusionOk="0">
                  <a:moveTo>
                    <a:pt x="9315" y="1"/>
                  </a:moveTo>
                  <a:cubicBezTo>
                    <a:pt x="8589" y="1"/>
                    <a:pt x="7953" y="403"/>
                    <a:pt x="7521" y="930"/>
                  </a:cubicBezTo>
                  <a:lnTo>
                    <a:pt x="7521" y="930"/>
                  </a:lnTo>
                  <a:cubicBezTo>
                    <a:pt x="7225" y="691"/>
                    <a:pt x="6836" y="477"/>
                    <a:pt x="6337" y="314"/>
                  </a:cubicBezTo>
                  <a:cubicBezTo>
                    <a:pt x="5933" y="182"/>
                    <a:pt x="5593" y="125"/>
                    <a:pt x="5306" y="125"/>
                  </a:cubicBezTo>
                  <a:cubicBezTo>
                    <a:pt x="3487" y="125"/>
                    <a:pt x="3835" y="2416"/>
                    <a:pt x="3835" y="2416"/>
                  </a:cubicBezTo>
                  <a:cubicBezTo>
                    <a:pt x="3647" y="2301"/>
                    <a:pt x="3445" y="2250"/>
                    <a:pt x="3241" y="2250"/>
                  </a:cubicBezTo>
                  <a:cubicBezTo>
                    <a:pt x="1711" y="2250"/>
                    <a:pt x="0" y="5155"/>
                    <a:pt x="2001" y="6685"/>
                  </a:cubicBezTo>
                  <a:cubicBezTo>
                    <a:pt x="2635" y="7149"/>
                    <a:pt x="3237" y="7350"/>
                    <a:pt x="3749" y="7367"/>
                  </a:cubicBezTo>
                  <a:lnTo>
                    <a:pt x="3749" y="7367"/>
                  </a:lnTo>
                  <a:cubicBezTo>
                    <a:pt x="3930" y="8131"/>
                    <a:pt x="4482" y="8787"/>
                    <a:pt x="5637" y="8787"/>
                  </a:cubicBezTo>
                  <a:cubicBezTo>
                    <a:pt x="7293" y="8787"/>
                    <a:pt x="8403" y="8404"/>
                    <a:pt x="9018" y="7838"/>
                  </a:cubicBezTo>
                  <a:lnTo>
                    <a:pt x="9018" y="7838"/>
                  </a:lnTo>
                  <a:cubicBezTo>
                    <a:pt x="9147" y="8006"/>
                    <a:pt x="9308" y="8168"/>
                    <a:pt x="9506" y="8320"/>
                  </a:cubicBezTo>
                  <a:cubicBezTo>
                    <a:pt x="9776" y="8531"/>
                    <a:pt x="10101" y="8625"/>
                    <a:pt x="10451" y="8625"/>
                  </a:cubicBezTo>
                  <a:cubicBezTo>
                    <a:pt x="12480" y="8625"/>
                    <a:pt x="15378" y="5470"/>
                    <a:pt x="13642" y="3650"/>
                  </a:cubicBezTo>
                  <a:cubicBezTo>
                    <a:pt x="13159" y="3151"/>
                    <a:pt x="12652" y="2962"/>
                    <a:pt x="12179" y="2962"/>
                  </a:cubicBezTo>
                  <a:cubicBezTo>
                    <a:pt x="12119" y="2962"/>
                    <a:pt x="12060" y="2965"/>
                    <a:pt x="12001" y="2971"/>
                  </a:cubicBezTo>
                  <a:lnTo>
                    <a:pt x="12001" y="2971"/>
                  </a:lnTo>
                  <a:cubicBezTo>
                    <a:pt x="12013" y="2076"/>
                    <a:pt x="11566" y="1048"/>
                    <a:pt x="10474" y="347"/>
                  </a:cubicBezTo>
                  <a:cubicBezTo>
                    <a:pt x="10074" y="104"/>
                    <a:pt x="9683" y="1"/>
                    <a:pt x="93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4123259" y="401137"/>
              <a:ext cx="967782" cy="645118"/>
            </a:xfrm>
            <a:custGeom>
              <a:avLst/>
              <a:gdLst/>
              <a:ahLst/>
              <a:cxnLst/>
              <a:rect l="l" t="t" r="r" b="b"/>
              <a:pathLst>
                <a:path w="13878" h="9251" extrusionOk="0">
                  <a:moveTo>
                    <a:pt x="6872" y="1478"/>
                  </a:moveTo>
                  <a:cubicBezTo>
                    <a:pt x="7406" y="1979"/>
                    <a:pt x="7539" y="2612"/>
                    <a:pt x="7372" y="3046"/>
                  </a:cubicBezTo>
                  <a:cubicBezTo>
                    <a:pt x="7332" y="3270"/>
                    <a:pt x="7204" y="3382"/>
                    <a:pt x="7042" y="3382"/>
                  </a:cubicBezTo>
                  <a:cubicBezTo>
                    <a:pt x="6939" y="3382"/>
                    <a:pt x="6822" y="3337"/>
                    <a:pt x="6705" y="3246"/>
                  </a:cubicBezTo>
                  <a:cubicBezTo>
                    <a:pt x="6338" y="2913"/>
                    <a:pt x="6405" y="2145"/>
                    <a:pt x="6872" y="1478"/>
                  </a:cubicBezTo>
                  <a:close/>
                  <a:moveTo>
                    <a:pt x="11075" y="3446"/>
                  </a:moveTo>
                  <a:lnTo>
                    <a:pt x="11075" y="3446"/>
                  </a:lnTo>
                  <a:cubicBezTo>
                    <a:pt x="11008" y="4214"/>
                    <a:pt x="10541" y="4747"/>
                    <a:pt x="9974" y="4814"/>
                  </a:cubicBezTo>
                  <a:lnTo>
                    <a:pt x="9841" y="4814"/>
                  </a:lnTo>
                  <a:cubicBezTo>
                    <a:pt x="9674" y="4814"/>
                    <a:pt x="9674" y="4781"/>
                    <a:pt x="9674" y="4747"/>
                  </a:cubicBezTo>
                  <a:cubicBezTo>
                    <a:pt x="9674" y="4447"/>
                    <a:pt x="10241" y="3647"/>
                    <a:pt x="11075" y="3446"/>
                  </a:cubicBezTo>
                  <a:close/>
                  <a:moveTo>
                    <a:pt x="3870" y="5448"/>
                  </a:moveTo>
                  <a:cubicBezTo>
                    <a:pt x="3970" y="5448"/>
                    <a:pt x="4070" y="5581"/>
                    <a:pt x="4170" y="5615"/>
                  </a:cubicBezTo>
                  <a:cubicBezTo>
                    <a:pt x="4470" y="5982"/>
                    <a:pt x="4537" y="6415"/>
                    <a:pt x="4370" y="6749"/>
                  </a:cubicBezTo>
                  <a:cubicBezTo>
                    <a:pt x="4170" y="7116"/>
                    <a:pt x="3737" y="7383"/>
                    <a:pt x="3236" y="7383"/>
                  </a:cubicBezTo>
                  <a:cubicBezTo>
                    <a:pt x="3136" y="6649"/>
                    <a:pt x="3336" y="5948"/>
                    <a:pt x="3570" y="5615"/>
                  </a:cubicBezTo>
                  <a:cubicBezTo>
                    <a:pt x="3703" y="5548"/>
                    <a:pt x="3803" y="5448"/>
                    <a:pt x="3870" y="5448"/>
                  </a:cubicBezTo>
                  <a:close/>
                  <a:moveTo>
                    <a:pt x="8473" y="5982"/>
                  </a:moveTo>
                  <a:cubicBezTo>
                    <a:pt x="8507" y="5982"/>
                    <a:pt x="8573" y="6048"/>
                    <a:pt x="8640" y="6282"/>
                  </a:cubicBezTo>
                  <a:cubicBezTo>
                    <a:pt x="8807" y="6815"/>
                    <a:pt x="8707" y="7316"/>
                    <a:pt x="8373" y="7749"/>
                  </a:cubicBezTo>
                  <a:cubicBezTo>
                    <a:pt x="8040" y="7149"/>
                    <a:pt x="8073" y="6582"/>
                    <a:pt x="8240" y="6182"/>
                  </a:cubicBezTo>
                  <a:cubicBezTo>
                    <a:pt x="8340" y="6048"/>
                    <a:pt x="8407" y="5982"/>
                    <a:pt x="8473" y="5982"/>
                  </a:cubicBezTo>
                  <a:close/>
                  <a:moveTo>
                    <a:pt x="8603" y="332"/>
                  </a:moveTo>
                  <a:cubicBezTo>
                    <a:pt x="8956" y="332"/>
                    <a:pt x="9318" y="433"/>
                    <a:pt x="9674" y="644"/>
                  </a:cubicBezTo>
                  <a:cubicBezTo>
                    <a:pt x="10541" y="1178"/>
                    <a:pt x="11075" y="2012"/>
                    <a:pt x="11108" y="2913"/>
                  </a:cubicBezTo>
                  <a:cubicBezTo>
                    <a:pt x="10074" y="3113"/>
                    <a:pt x="9240" y="4080"/>
                    <a:pt x="9274" y="4647"/>
                  </a:cubicBezTo>
                  <a:cubicBezTo>
                    <a:pt x="9341" y="4914"/>
                    <a:pt x="9441" y="5148"/>
                    <a:pt x="9874" y="5148"/>
                  </a:cubicBezTo>
                  <a:lnTo>
                    <a:pt x="10041" y="5148"/>
                  </a:lnTo>
                  <a:cubicBezTo>
                    <a:pt x="10875" y="5014"/>
                    <a:pt x="11442" y="4280"/>
                    <a:pt x="11542" y="3313"/>
                  </a:cubicBezTo>
                  <a:cubicBezTo>
                    <a:pt x="11942" y="3313"/>
                    <a:pt x="12409" y="3513"/>
                    <a:pt x="12776" y="3947"/>
                  </a:cubicBezTo>
                  <a:cubicBezTo>
                    <a:pt x="13443" y="4614"/>
                    <a:pt x="13277" y="5448"/>
                    <a:pt x="13043" y="6015"/>
                  </a:cubicBezTo>
                  <a:cubicBezTo>
                    <a:pt x="12509" y="7383"/>
                    <a:pt x="10908" y="8583"/>
                    <a:pt x="9741" y="8583"/>
                  </a:cubicBezTo>
                  <a:cubicBezTo>
                    <a:pt x="9441" y="8583"/>
                    <a:pt x="9174" y="8483"/>
                    <a:pt x="8940" y="8317"/>
                  </a:cubicBezTo>
                  <a:cubicBezTo>
                    <a:pt x="8840" y="8250"/>
                    <a:pt x="8707" y="8150"/>
                    <a:pt x="8607" y="8016"/>
                  </a:cubicBezTo>
                  <a:cubicBezTo>
                    <a:pt x="9107" y="7516"/>
                    <a:pt x="9240" y="6815"/>
                    <a:pt x="9040" y="6115"/>
                  </a:cubicBezTo>
                  <a:cubicBezTo>
                    <a:pt x="8874" y="5615"/>
                    <a:pt x="8607" y="5515"/>
                    <a:pt x="8440" y="5515"/>
                  </a:cubicBezTo>
                  <a:cubicBezTo>
                    <a:pt x="8206" y="5515"/>
                    <a:pt x="8006" y="5715"/>
                    <a:pt x="7873" y="5982"/>
                  </a:cubicBezTo>
                  <a:cubicBezTo>
                    <a:pt x="7673" y="6482"/>
                    <a:pt x="7606" y="7282"/>
                    <a:pt x="8073" y="7983"/>
                  </a:cubicBezTo>
                  <a:cubicBezTo>
                    <a:pt x="7573" y="8350"/>
                    <a:pt x="6672" y="8784"/>
                    <a:pt x="5004" y="8784"/>
                  </a:cubicBezTo>
                  <a:lnTo>
                    <a:pt x="5004" y="8984"/>
                  </a:lnTo>
                  <a:lnTo>
                    <a:pt x="4937" y="8784"/>
                  </a:lnTo>
                  <a:cubicBezTo>
                    <a:pt x="3970" y="8784"/>
                    <a:pt x="3536" y="8283"/>
                    <a:pt x="3336" y="7783"/>
                  </a:cubicBezTo>
                  <a:cubicBezTo>
                    <a:pt x="3970" y="7749"/>
                    <a:pt x="4504" y="7449"/>
                    <a:pt x="4771" y="6815"/>
                  </a:cubicBezTo>
                  <a:cubicBezTo>
                    <a:pt x="5037" y="6315"/>
                    <a:pt x="4937" y="5748"/>
                    <a:pt x="4537" y="5248"/>
                  </a:cubicBezTo>
                  <a:cubicBezTo>
                    <a:pt x="4337" y="4947"/>
                    <a:pt x="4103" y="4914"/>
                    <a:pt x="3937" y="4914"/>
                  </a:cubicBezTo>
                  <a:cubicBezTo>
                    <a:pt x="3737" y="4914"/>
                    <a:pt x="3536" y="5014"/>
                    <a:pt x="3370" y="5248"/>
                  </a:cubicBezTo>
                  <a:cubicBezTo>
                    <a:pt x="3003" y="5681"/>
                    <a:pt x="2836" y="6482"/>
                    <a:pt x="2903" y="7182"/>
                  </a:cubicBezTo>
                  <a:cubicBezTo>
                    <a:pt x="2436" y="7116"/>
                    <a:pt x="2002" y="6916"/>
                    <a:pt x="1535" y="6582"/>
                  </a:cubicBezTo>
                  <a:cubicBezTo>
                    <a:pt x="501" y="5815"/>
                    <a:pt x="701" y="4681"/>
                    <a:pt x="834" y="4280"/>
                  </a:cubicBezTo>
                  <a:cubicBezTo>
                    <a:pt x="1101" y="3313"/>
                    <a:pt x="1935" y="2579"/>
                    <a:pt x="2669" y="2579"/>
                  </a:cubicBezTo>
                  <a:cubicBezTo>
                    <a:pt x="2836" y="2579"/>
                    <a:pt x="3003" y="2612"/>
                    <a:pt x="3103" y="2679"/>
                  </a:cubicBezTo>
                  <a:cubicBezTo>
                    <a:pt x="3136" y="2713"/>
                    <a:pt x="3178" y="2729"/>
                    <a:pt x="3220" y="2729"/>
                  </a:cubicBezTo>
                  <a:cubicBezTo>
                    <a:pt x="3261" y="2729"/>
                    <a:pt x="3303" y="2713"/>
                    <a:pt x="3336" y="2679"/>
                  </a:cubicBezTo>
                  <a:cubicBezTo>
                    <a:pt x="3370" y="2646"/>
                    <a:pt x="3403" y="2579"/>
                    <a:pt x="3403" y="2479"/>
                  </a:cubicBezTo>
                  <a:cubicBezTo>
                    <a:pt x="3370" y="2479"/>
                    <a:pt x="3236" y="1412"/>
                    <a:pt x="3737" y="811"/>
                  </a:cubicBezTo>
                  <a:cubicBezTo>
                    <a:pt x="3959" y="569"/>
                    <a:pt x="4279" y="436"/>
                    <a:pt x="4689" y="436"/>
                  </a:cubicBezTo>
                  <a:cubicBezTo>
                    <a:pt x="4957" y="436"/>
                    <a:pt x="5262" y="493"/>
                    <a:pt x="5605" y="611"/>
                  </a:cubicBezTo>
                  <a:cubicBezTo>
                    <a:pt x="5938" y="744"/>
                    <a:pt x="6272" y="911"/>
                    <a:pt x="6539" y="1078"/>
                  </a:cubicBezTo>
                  <a:cubicBezTo>
                    <a:pt x="6005" y="1845"/>
                    <a:pt x="5838" y="2913"/>
                    <a:pt x="6438" y="3413"/>
                  </a:cubicBezTo>
                  <a:cubicBezTo>
                    <a:pt x="6605" y="3580"/>
                    <a:pt x="6839" y="3647"/>
                    <a:pt x="7039" y="3647"/>
                  </a:cubicBezTo>
                  <a:cubicBezTo>
                    <a:pt x="7372" y="3647"/>
                    <a:pt x="7673" y="3413"/>
                    <a:pt x="7773" y="3013"/>
                  </a:cubicBezTo>
                  <a:cubicBezTo>
                    <a:pt x="7940" y="2479"/>
                    <a:pt x="7839" y="1678"/>
                    <a:pt x="7106" y="1011"/>
                  </a:cubicBezTo>
                  <a:cubicBezTo>
                    <a:pt x="7549" y="568"/>
                    <a:pt x="8065" y="332"/>
                    <a:pt x="8603" y="332"/>
                  </a:cubicBezTo>
                  <a:close/>
                  <a:moveTo>
                    <a:pt x="8639" y="1"/>
                  </a:moveTo>
                  <a:cubicBezTo>
                    <a:pt x="7972" y="1"/>
                    <a:pt x="7319" y="290"/>
                    <a:pt x="6805" y="845"/>
                  </a:cubicBezTo>
                  <a:cubicBezTo>
                    <a:pt x="6472" y="644"/>
                    <a:pt x="6138" y="478"/>
                    <a:pt x="5705" y="344"/>
                  </a:cubicBezTo>
                  <a:cubicBezTo>
                    <a:pt x="5318" y="223"/>
                    <a:pt x="4967" y="164"/>
                    <a:pt x="4654" y="164"/>
                  </a:cubicBezTo>
                  <a:cubicBezTo>
                    <a:pt x="4102" y="164"/>
                    <a:pt x="3668" y="349"/>
                    <a:pt x="3370" y="711"/>
                  </a:cubicBezTo>
                  <a:cubicBezTo>
                    <a:pt x="2969" y="1178"/>
                    <a:pt x="2903" y="1945"/>
                    <a:pt x="2903" y="2379"/>
                  </a:cubicBezTo>
                  <a:cubicBezTo>
                    <a:pt x="2836" y="2312"/>
                    <a:pt x="2702" y="2312"/>
                    <a:pt x="2569" y="2312"/>
                  </a:cubicBezTo>
                  <a:cubicBezTo>
                    <a:pt x="1702" y="2312"/>
                    <a:pt x="734" y="3213"/>
                    <a:pt x="367" y="4314"/>
                  </a:cubicBezTo>
                  <a:cubicBezTo>
                    <a:pt x="1" y="5414"/>
                    <a:pt x="301" y="6415"/>
                    <a:pt x="1201" y="7082"/>
                  </a:cubicBezTo>
                  <a:cubicBezTo>
                    <a:pt x="1802" y="7483"/>
                    <a:pt x="2369" y="7749"/>
                    <a:pt x="2903" y="7783"/>
                  </a:cubicBezTo>
                  <a:cubicBezTo>
                    <a:pt x="3169" y="8683"/>
                    <a:pt x="3903" y="9251"/>
                    <a:pt x="5004" y="9251"/>
                  </a:cubicBezTo>
                  <a:cubicBezTo>
                    <a:pt x="6472" y="9251"/>
                    <a:pt x="7639" y="8950"/>
                    <a:pt x="8373" y="8317"/>
                  </a:cubicBezTo>
                  <a:cubicBezTo>
                    <a:pt x="8507" y="8483"/>
                    <a:pt x="8640" y="8583"/>
                    <a:pt x="8740" y="8683"/>
                  </a:cubicBezTo>
                  <a:cubicBezTo>
                    <a:pt x="9040" y="8917"/>
                    <a:pt x="9374" y="9050"/>
                    <a:pt x="9808" y="9050"/>
                  </a:cubicBezTo>
                  <a:cubicBezTo>
                    <a:pt x="11142" y="9050"/>
                    <a:pt x="12843" y="7716"/>
                    <a:pt x="13477" y="6248"/>
                  </a:cubicBezTo>
                  <a:cubicBezTo>
                    <a:pt x="13877" y="5281"/>
                    <a:pt x="13744" y="4380"/>
                    <a:pt x="13143" y="3680"/>
                  </a:cubicBezTo>
                  <a:cubicBezTo>
                    <a:pt x="12643" y="3213"/>
                    <a:pt x="12143" y="2946"/>
                    <a:pt x="11542" y="2946"/>
                  </a:cubicBezTo>
                  <a:cubicBezTo>
                    <a:pt x="11475" y="1912"/>
                    <a:pt x="10875" y="978"/>
                    <a:pt x="9874" y="344"/>
                  </a:cubicBezTo>
                  <a:cubicBezTo>
                    <a:pt x="9477" y="113"/>
                    <a:pt x="9055" y="1"/>
                    <a:pt x="8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34"/>
          <p:cNvGrpSpPr/>
          <p:nvPr/>
        </p:nvGrpSpPr>
        <p:grpSpPr>
          <a:xfrm>
            <a:off x="6925381" y="629867"/>
            <a:ext cx="1305022" cy="1663250"/>
            <a:chOff x="6925381" y="629867"/>
            <a:chExt cx="1305022" cy="1663250"/>
          </a:xfrm>
        </p:grpSpPr>
        <p:sp>
          <p:nvSpPr>
            <p:cNvPr id="779" name="Google Shape;779;p34"/>
            <p:cNvSpPr/>
            <p:nvPr/>
          </p:nvSpPr>
          <p:spPr>
            <a:xfrm>
              <a:off x="8011714" y="2095349"/>
              <a:ext cx="204742" cy="197768"/>
            </a:xfrm>
            <a:custGeom>
              <a:avLst/>
              <a:gdLst/>
              <a:ahLst/>
              <a:cxnLst/>
              <a:rect l="l" t="t" r="r" b="b"/>
              <a:pathLst>
                <a:path w="2936" h="2836" extrusionOk="0">
                  <a:moveTo>
                    <a:pt x="1468" y="367"/>
                  </a:moveTo>
                  <a:cubicBezTo>
                    <a:pt x="1701" y="367"/>
                    <a:pt x="1968" y="501"/>
                    <a:pt x="2168" y="668"/>
                  </a:cubicBezTo>
                  <a:cubicBezTo>
                    <a:pt x="2368" y="834"/>
                    <a:pt x="2468" y="1068"/>
                    <a:pt x="2468" y="1368"/>
                  </a:cubicBezTo>
                  <a:cubicBezTo>
                    <a:pt x="2402" y="1902"/>
                    <a:pt x="1968" y="2369"/>
                    <a:pt x="1434" y="2369"/>
                  </a:cubicBezTo>
                  <a:cubicBezTo>
                    <a:pt x="1168" y="2369"/>
                    <a:pt x="934" y="2269"/>
                    <a:pt x="701" y="2069"/>
                  </a:cubicBezTo>
                  <a:cubicBezTo>
                    <a:pt x="500" y="1902"/>
                    <a:pt x="434" y="1668"/>
                    <a:pt x="434" y="1368"/>
                  </a:cubicBezTo>
                  <a:cubicBezTo>
                    <a:pt x="434" y="834"/>
                    <a:pt x="867" y="367"/>
                    <a:pt x="1468" y="367"/>
                  </a:cubicBezTo>
                  <a:close/>
                  <a:moveTo>
                    <a:pt x="1468" y="1"/>
                  </a:moveTo>
                  <a:cubicBezTo>
                    <a:pt x="667" y="1"/>
                    <a:pt x="0" y="601"/>
                    <a:pt x="0" y="1402"/>
                  </a:cubicBezTo>
                  <a:cubicBezTo>
                    <a:pt x="0" y="1768"/>
                    <a:pt x="133" y="2102"/>
                    <a:pt x="434" y="2402"/>
                  </a:cubicBezTo>
                  <a:cubicBezTo>
                    <a:pt x="701" y="2669"/>
                    <a:pt x="1101" y="2836"/>
                    <a:pt x="1468" y="2836"/>
                  </a:cubicBezTo>
                  <a:cubicBezTo>
                    <a:pt x="2268" y="2836"/>
                    <a:pt x="2869" y="2169"/>
                    <a:pt x="2935" y="1402"/>
                  </a:cubicBezTo>
                  <a:cubicBezTo>
                    <a:pt x="2935" y="1035"/>
                    <a:pt x="2802" y="701"/>
                    <a:pt x="2502" y="401"/>
                  </a:cubicBezTo>
                  <a:cubicBezTo>
                    <a:pt x="2202" y="167"/>
                    <a:pt x="1835" y="1"/>
                    <a:pt x="1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7169593" y="855530"/>
              <a:ext cx="437378" cy="422245"/>
            </a:xfrm>
            <a:custGeom>
              <a:avLst/>
              <a:gdLst/>
              <a:ahLst/>
              <a:cxnLst/>
              <a:rect l="l" t="t" r="r" b="b"/>
              <a:pathLst>
                <a:path w="6272" h="6055" extrusionOk="0">
                  <a:moveTo>
                    <a:pt x="3670" y="0"/>
                  </a:moveTo>
                  <a:lnTo>
                    <a:pt x="1" y="3669"/>
                  </a:lnTo>
                  <a:lnTo>
                    <a:pt x="1602" y="5304"/>
                  </a:lnTo>
                  <a:cubicBezTo>
                    <a:pt x="2102" y="5804"/>
                    <a:pt x="2769" y="6054"/>
                    <a:pt x="3436" y="6054"/>
                  </a:cubicBezTo>
                  <a:cubicBezTo>
                    <a:pt x="4104" y="6054"/>
                    <a:pt x="4771" y="5804"/>
                    <a:pt x="5271" y="5304"/>
                  </a:cubicBezTo>
                  <a:cubicBezTo>
                    <a:pt x="6272" y="4303"/>
                    <a:pt x="6272" y="2635"/>
                    <a:pt x="5271" y="1635"/>
                  </a:cubicBezTo>
                  <a:lnTo>
                    <a:pt x="36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6941629" y="642629"/>
              <a:ext cx="486262" cy="468828"/>
            </a:xfrm>
            <a:custGeom>
              <a:avLst/>
              <a:gdLst/>
              <a:ahLst/>
              <a:cxnLst/>
              <a:rect l="l" t="t" r="r" b="b"/>
              <a:pathLst>
                <a:path w="6973" h="6723" extrusionOk="0">
                  <a:moveTo>
                    <a:pt x="2836" y="1"/>
                  </a:moveTo>
                  <a:cubicBezTo>
                    <a:pt x="2169" y="1"/>
                    <a:pt x="1502" y="251"/>
                    <a:pt x="1001" y="751"/>
                  </a:cubicBezTo>
                  <a:cubicBezTo>
                    <a:pt x="1" y="1752"/>
                    <a:pt x="1" y="3420"/>
                    <a:pt x="1001" y="4421"/>
                  </a:cubicBezTo>
                  <a:lnTo>
                    <a:pt x="3303" y="6722"/>
                  </a:lnTo>
                  <a:lnTo>
                    <a:pt x="6972" y="3053"/>
                  </a:lnTo>
                  <a:lnTo>
                    <a:pt x="4671" y="751"/>
                  </a:lnTo>
                  <a:cubicBezTo>
                    <a:pt x="4170" y="251"/>
                    <a:pt x="3503" y="1"/>
                    <a:pt x="28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6925381" y="629867"/>
              <a:ext cx="518759" cy="495537"/>
            </a:xfrm>
            <a:custGeom>
              <a:avLst/>
              <a:gdLst/>
              <a:ahLst/>
              <a:cxnLst/>
              <a:rect l="l" t="t" r="r" b="b"/>
              <a:pathLst>
                <a:path w="7439" h="7106" extrusionOk="0">
                  <a:moveTo>
                    <a:pt x="3069" y="401"/>
                  </a:moveTo>
                  <a:cubicBezTo>
                    <a:pt x="3703" y="401"/>
                    <a:pt x="4337" y="668"/>
                    <a:pt x="4737" y="1101"/>
                  </a:cubicBezTo>
                  <a:lnTo>
                    <a:pt x="6872" y="3236"/>
                  </a:lnTo>
                  <a:lnTo>
                    <a:pt x="3503" y="6605"/>
                  </a:lnTo>
                  <a:lnTo>
                    <a:pt x="1368" y="4504"/>
                  </a:lnTo>
                  <a:cubicBezTo>
                    <a:pt x="434" y="3570"/>
                    <a:pt x="434" y="2035"/>
                    <a:pt x="1368" y="1101"/>
                  </a:cubicBezTo>
                  <a:cubicBezTo>
                    <a:pt x="1835" y="668"/>
                    <a:pt x="2435" y="401"/>
                    <a:pt x="3069" y="401"/>
                  </a:cubicBezTo>
                  <a:close/>
                  <a:moveTo>
                    <a:pt x="3069" y="0"/>
                  </a:moveTo>
                  <a:cubicBezTo>
                    <a:pt x="2335" y="0"/>
                    <a:pt x="1601" y="267"/>
                    <a:pt x="1068" y="834"/>
                  </a:cubicBezTo>
                  <a:cubicBezTo>
                    <a:pt x="0" y="1902"/>
                    <a:pt x="0" y="3703"/>
                    <a:pt x="1068" y="4771"/>
                  </a:cubicBezTo>
                  <a:lnTo>
                    <a:pt x="3369" y="7072"/>
                  </a:lnTo>
                  <a:cubicBezTo>
                    <a:pt x="3403" y="7072"/>
                    <a:pt x="3503" y="7106"/>
                    <a:pt x="3536" y="7106"/>
                  </a:cubicBezTo>
                  <a:cubicBezTo>
                    <a:pt x="3569" y="7106"/>
                    <a:pt x="3603" y="7106"/>
                    <a:pt x="3703" y="7072"/>
                  </a:cubicBezTo>
                  <a:lnTo>
                    <a:pt x="7372" y="3403"/>
                  </a:lnTo>
                  <a:cubicBezTo>
                    <a:pt x="7439" y="3336"/>
                    <a:pt x="7439" y="3203"/>
                    <a:pt x="7372" y="3103"/>
                  </a:cubicBezTo>
                  <a:lnTo>
                    <a:pt x="5070" y="834"/>
                  </a:lnTo>
                  <a:cubicBezTo>
                    <a:pt x="4537" y="267"/>
                    <a:pt x="3836" y="0"/>
                    <a:pt x="3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7790724" y="1266060"/>
              <a:ext cx="439679" cy="422245"/>
            </a:xfrm>
            <a:custGeom>
              <a:avLst/>
              <a:gdLst/>
              <a:ahLst/>
              <a:cxnLst/>
              <a:rect l="l" t="t" r="r" b="b"/>
              <a:pathLst>
                <a:path w="6305" h="6055" extrusionOk="0">
                  <a:moveTo>
                    <a:pt x="3469" y="1"/>
                  </a:moveTo>
                  <a:cubicBezTo>
                    <a:pt x="2802" y="1"/>
                    <a:pt x="2135" y="251"/>
                    <a:pt x="1635" y="751"/>
                  </a:cubicBezTo>
                  <a:lnTo>
                    <a:pt x="0" y="2352"/>
                  </a:lnTo>
                  <a:lnTo>
                    <a:pt x="3669" y="6055"/>
                  </a:lnTo>
                  <a:lnTo>
                    <a:pt x="5304" y="4420"/>
                  </a:lnTo>
                  <a:cubicBezTo>
                    <a:pt x="6305" y="3420"/>
                    <a:pt x="6305" y="1752"/>
                    <a:pt x="5304" y="751"/>
                  </a:cubicBezTo>
                  <a:cubicBezTo>
                    <a:pt x="4804" y="251"/>
                    <a:pt x="4136" y="1"/>
                    <a:pt x="34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7560389" y="1427706"/>
              <a:ext cx="486262" cy="468828"/>
            </a:xfrm>
            <a:custGeom>
              <a:avLst/>
              <a:gdLst/>
              <a:ahLst/>
              <a:cxnLst/>
              <a:rect l="l" t="t" r="r" b="b"/>
              <a:pathLst>
                <a:path w="6973" h="6723" extrusionOk="0">
                  <a:moveTo>
                    <a:pt x="3303" y="1"/>
                  </a:moveTo>
                  <a:lnTo>
                    <a:pt x="1001" y="2303"/>
                  </a:lnTo>
                  <a:cubicBezTo>
                    <a:pt x="1" y="3303"/>
                    <a:pt x="1" y="4971"/>
                    <a:pt x="1001" y="5972"/>
                  </a:cubicBezTo>
                  <a:cubicBezTo>
                    <a:pt x="1502" y="6472"/>
                    <a:pt x="2169" y="6722"/>
                    <a:pt x="2836" y="6722"/>
                  </a:cubicBezTo>
                  <a:cubicBezTo>
                    <a:pt x="3503" y="6722"/>
                    <a:pt x="4170" y="6472"/>
                    <a:pt x="4671" y="5972"/>
                  </a:cubicBezTo>
                  <a:lnTo>
                    <a:pt x="6972" y="3670"/>
                  </a:lnTo>
                  <a:lnTo>
                    <a:pt x="33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7560389" y="1412643"/>
              <a:ext cx="497908" cy="501325"/>
            </a:xfrm>
            <a:custGeom>
              <a:avLst/>
              <a:gdLst/>
              <a:ahLst/>
              <a:cxnLst/>
              <a:rect l="l" t="t" r="r" b="b"/>
              <a:pathLst>
                <a:path w="7140" h="7189" extrusionOk="0">
                  <a:moveTo>
                    <a:pt x="3303" y="517"/>
                  </a:moveTo>
                  <a:lnTo>
                    <a:pt x="6739" y="3953"/>
                  </a:lnTo>
                  <a:lnTo>
                    <a:pt x="4604" y="6055"/>
                  </a:lnTo>
                  <a:cubicBezTo>
                    <a:pt x="4137" y="6522"/>
                    <a:pt x="3570" y="6788"/>
                    <a:pt x="2903" y="6788"/>
                  </a:cubicBezTo>
                  <a:cubicBezTo>
                    <a:pt x="2236" y="6788"/>
                    <a:pt x="1635" y="6522"/>
                    <a:pt x="1168" y="6055"/>
                  </a:cubicBezTo>
                  <a:cubicBezTo>
                    <a:pt x="735" y="5621"/>
                    <a:pt x="468" y="5020"/>
                    <a:pt x="468" y="4353"/>
                  </a:cubicBezTo>
                  <a:cubicBezTo>
                    <a:pt x="468" y="3686"/>
                    <a:pt x="735" y="3119"/>
                    <a:pt x="1168" y="2652"/>
                  </a:cubicBezTo>
                  <a:lnTo>
                    <a:pt x="3303" y="517"/>
                  </a:lnTo>
                  <a:close/>
                  <a:moveTo>
                    <a:pt x="3286" y="0"/>
                  </a:moveTo>
                  <a:cubicBezTo>
                    <a:pt x="3236" y="0"/>
                    <a:pt x="3186" y="17"/>
                    <a:pt x="3136" y="50"/>
                  </a:cubicBezTo>
                  <a:lnTo>
                    <a:pt x="835" y="2352"/>
                  </a:lnTo>
                  <a:cubicBezTo>
                    <a:pt x="301" y="2886"/>
                    <a:pt x="1" y="3619"/>
                    <a:pt x="1" y="4353"/>
                  </a:cubicBezTo>
                  <a:cubicBezTo>
                    <a:pt x="1" y="5121"/>
                    <a:pt x="301" y="5821"/>
                    <a:pt x="835" y="6355"/>
                  </a:cubicBezTo>
                  <a:cubicBezTo>
                    <a:pt x="1402" y="6888"/>
                    <a:pt x="2102" y="7189"/>
                    <a:pt x="2836" y="7189"/>
                  </a:cubicBezTo>
                  <a:cubicBezTo>
                    <a:pt x="3603" y="7189"/>
                    <a:pt x="4304" y="6888"/>
                    <a:pt x="4804" y="6355"/>
                  </a:cubicBezTo>
                  <a:lnTo>
                    <a:pt x="7106" y="4053"/>
                  </a:lnTo>
                  <a:cubicBezTo>
                    <a:pt x="7106" y="4020"/>
                    <a:pt x="7139" y="3986"/>
                    <a:pt x="7139" y="3886"/>
                  </a:cubicBezTo>
                  <a:cubicBezTo>
                    <a:pt x="7139" y="3820"/>
                    <a:pt x="7139" y="3786"/>
                    <a:pt x="7106" y="3720"/>
                  </a:cubicBezTo>
                  <a:lnTo>
                    <a:pt x="3437" y="50"/>
                  </a:lnTo>
                  <a:cubicBezTo>
                    <a:pt x="3386" y="17"/>
                    <a:pt x="3336" y="0"/>
                    <a:pt x="3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34"/>
          <p:cNvGrpSpPr/>
          <p:nvPr/>
        </p:nvGrpSpPr>
        <p:grpSpPr>
          <a:xfrm rot="1960664">
            <a:off x="638173" y="3428643"/>
            <a:ext cx="711838" cy="763022"/>
            <a:chOff x="3551013" y="4377289"/>
            <a:chExt cx="711855" cy="763041"/>
          </a:xfrm>
        </p:grpSpPr>
        <p:sp>
          <p:nvSpPr>
            <p:cNvPr id="787" name="Google Shape;787;p34"/>
            <p:cNvSpPr/>
            <p:nvPr/>
          </p:nvSpPr>
          <p:spPr>
            <a:xfrm>
              <a:off x="3888322" y="4393538"/>
              <a:ext cx="360600" cy="407183"/>
            </a:xfrm>
            <a:custGeom>
              <a:avLst/>
              <a:gdLst/>
              <a:ahLst/>
              <a:cxnLst/>
              <a:rect l="l" t="t" r="r" b="b"/>
              <a:pathLst>
                <a:path w="5171" h="5839" extrusionOk="0">
                  <a:moveTo>
                    <a:pt x="2569" y="1"/>
                  </a:moveTo>
                  <a:cubicBezTo>
                    <a:pt x="1168" y="1"/>
                    <a:pt x="0" y="1168"/>
                    <a:pt x="0" y="2569"/>
                  </a:cubicBezTo>
                  <a:lnTo>
                    <a:pt x="0" y="5838"/>
                  </a:lnTo>
                  <a:lnTo>
                    <a:pt x="5171" y="5838"/>
                  </a:lnTo>
                  <a:lnTo>
                    <a:pt x="5171" y="2569"/>
                  </a:lnTo>
                  <a:cubicBezTo>
                    <a:pt x="5171" y="1168"/>
                    <a:pt x="4003" y="1"/>
                    <a:pt x="25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 name="Google Shape;788;p34"/>
            <p:cNvGrpSpPr/>
            <p:nvPr/>
          </p:nvGrpSpPr>
          <p:grpSpPr>
            <a:xfrm>
              <a:off x="3551013" y="4377289"/>
              <a:ext cx="711855" cy="763041"/>
              <a:chOff x="3551013" y="4377289"/>
              <a:chExt cx="711855" cy="763041"/>
            </a:xfrm>
          </p:grpSpPr>
          <p:sp>
            <p:nvSpPr>
              <p:cNvPr id="789" name="Google Shape;789;p34"/>
              <p:cNvSpPr/>
              <p:nvPr/>
            </p:nvSpPr>
            <p:spPr>
              <a:xfrm>
                <a:off x="3551013" y="4816899"/>
                <a:ext cx="202441" cy="197768"/>
              </a:xfrm>
              <a:custGeom>
                <a:avLst/>
                <a:gdLst/>
                <a:ahLst/>
                <a:cxnLst/>
                <a:rect l="l" t="t" r="r" b="b"/>
                <a:pathLst>
                  <a:path w="2903" h="2836" extrusionOk="0">
                    <a:moveTo>
                      <a:pt x="1435" y="368"/>
                    </a:moveTo>
                    <a:cubicBezTo>
                      <a:pt x="1702" y="368"/>
                      <a:pt x="1935" y="501"/>
                      <a:pt x="2136" y="668"/>
                    </a:cubicBezTo>
                    <a:cubicBezTo>
                      <a:pt x="2369" y="835"/>
                      <a:pt x="2436" y="1101"/>
                      <a:pt x="2436" y="1368"/>
                    </a:cubicBezTo>
                    <a:cubicBezTo>
                      <a:pt x="2402" y="1902"/>
                      <a:pt x="1935" y="2369"/>
                      <a:pt x="1402" y="2369"/>
                    </a:cubicBezTo>
                    <a:cubicBezTo>
                      <a:pt x="1168" y="2369"/>
                      <a:pt x="901" y="2302"/>
                      <a:pt x="701" y="2102"/>
                    </a:cubicBezTo>
                    <a:cubicBezTo>
                      <a:pt x="468" y="1935"/>
                      <a:pt x="401" y="1668"/>
                      <a:pt x="401" y="1368"/>
                    </a:cubicBezTo>
                    <a:cubicBezTo>
                      <a:pt x="401" y="835"/>
                      <a:pt x="868" y="368"/>
                      <a:pt x="1435" y="368"/>
                    </a:cubicBezTo>
                    <a:close/>
                    <a:moveTo>
                      <a:pt x="1435" y="1"/>
                    </a:moveTo>
                    <a:cubicBezTo>
                      <a:pt x="668" y="1"/>
                      <a:pt x="1" y="634"/>
                      <a:pt x="1" y="1435"/>
                    </a:cubicBezTo>
                    <a:cubicBezTo>
                      <a:pt x="1" y="1802"/>
                      <a:pt x="101" y="2135"/>
                      <a:pt x="401" y="2436"/>
                    </a:cubicBezTo>
                    <a:cubicBezTo>
                      <a:pt x="701" y="2669"/>
                      <a:pt x="1068" y="2836"/>
                      <a:pt x="1435" y="2836"/>
                    </a:cubicBezTo>
                    <a:cubicBezTo>
                      <a:pt x="2236" y="2836"/>
                      <a:pt x="2869" y="2169"/>
                      <a:pt x="2903" y="1435"/>
                    </a:cubicBezTo>
                    <a:cubicBezTo>
                      <a:pt x="2903" y="1035"/>
                      <a:pt x="2769" y="701"/>
                      <a:pt x="2502" y="434"/>
                    </a:cubicBezTo>
                    <a:cubicBezTo>
                      <a:pt x="2202" y="167"/>
                      <a:pt x="1802" y="1"/>
                      <a:pt x="1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3881348" y="4800651"/>
                <a:ext cx="362971" cy="339679"/>
              </a:xfrm>
              <a:custGeom>
                <a:avLst/>
                <a:gdLst/>
                <a:ahLst/>
                <a:cxnLst/>
                <a:rect l="l" t="t" r="r" b="b"/>
                <a:pathLst>
                  <a:path w="5205" h="4871" extrusionOk="0">
                    <a:moveTo>
                      <a:pt x="0" y="0"/>
                    </a:moveTo>
                    <a:lnTo>
                      <a:pt x="0" y="2268"/>
                    </a:lnTo>
                    <a:lnTo>
                      <a:pt x="34" y="2268"/>
                    </a:lnTo>
                    <a:cubicBezTo>
                      <a:pt x="34" y="3703"/>
                      <a:pt x="1201" y="4870"/>
                      <a:pt x="2636" y="4870"/>
                    </a:cubicBezTo>
                    <a:cubicBezTo>
                      <a:pt x="4037" y="4870"/>
                      <a:pt x="5204" y="3703"/>
                      <a:pt x="5204" y="2268"/>
                    </a:cubicBezTo>
                    <a:lnTo>
                      <a:pt x="52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3869702" y="4377289"/>
                <a:ext cx="393166" cy="437378"/>
              </a:xfrm>
              <a:custGeom>
                <a:avLst/>
                <a:gdLst/>
                <a:ahLst/>
                <a:cxnLst/>
                <a:rect l="l" t="t" r="r" b="b"/>
                <a:pathLst>
                  <a:path w="5638" h="6272" extrusionOk="0">
                    <a:moveTo>
                      <a:pt x="2836" y="434"/>
                    </a:moveTo>
                    <a:cubicBezTo>
                      <a:pt x="4137" y="434"/>
                      <a:pt x="5204" y="1468"/>
                      <a:pt x="5204" y="2802"/>
                    </a:cubicBezTo>
                    <a:lnTo>
                      <a:pt x="5204" y="5838"/>
                    </a:lnTo>
                    <a:lnTo>
                      <a:pt x="468" y="5838"/>
                    </a:lnTo>
                    <a:lnTo>
                      <a:pt x="468" y="2802"/>
                    </a:lnTo>
                    <a:cubicBezTo>
                      <a:pt x="468" y="1501"/>
                      <a:pt x="1535" y="434"/>
                      <a:pt x="2836" y="434"/>
                    </a:cubicBezTo>
                    <a:close/>
                    <a:moveTo>
                      <a:pt x="2803" y="0"/>
                    </a:moveTo>
                    <a:cubicBezTo>
                      <a:pt x="1268" y="0"/>
                      <a:pt x="1" y="1268"/>
                      <a:pt x="1" y="2802"/>
                    </a:cubicBezTo>
                    <a:lnTo>
                      <a:pt x="1" y="6071"/>
                    </a:lnTo>
                    <a:cubicBezTo>
                      <a:pt x="1" y="6171"/>
                      <a:pt x="101" y="6271"/>
                      <a:pt x="201" y="6271"/>
                    </a:cubicBezTo>
                    <a:lnTo>
                      <a:pt x="5438" y="6271"/>
                    </a:lnTo>
                    <a:cubicBezTo>
                      <a:pt x="5538" y="6271"/>
                      <a:pt x="5638" y="6171"/>
                      <a:pt x="5605" y="6071"/>
                    </a:cubicBezTo>
                    <a:lnTo>
                      <a:pt x="5605" y="2802"/>
                    </a:lnTo>
                    <a:cubicBezTo>
                      <a:pt x="5605" y="1268"/>
                      <a:pt x="4337" y="0"/>
                      <a:pt x="2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 name="Google Shape;792;p34"/>
          <p:cNvGrpSpPr/>
          <p:nvPr/>
        </p:nvGrpSpPr>
        <p:grpSpPr>
          <a:xfrm>
            <a:off x="7663559" y="3355172"/>
            <a:ext cx="1218969" cy="623501"/>
            <a:chOff x="6000459" y="5203022"/>
            <a:chExt cx="1218969" cy="623501"/>
          </a:xfrm>
        </p:grpSpPr>
        <p:sp>
          <p:nvSpPr>
            <p:cNvPr id="793" name="Google Shape;793;p34"/>
            <p:cNvSpPr/>
            <p:nvPr/>
          </p:nvSpPr>
          <p:spPr>
            <a:xfrm>
              <a:off x="6000459" y="5203022"/>
              <a:ext cx="476918" cy="476987"/>
            </a:xfrm>
            <a:custGeom>
              <a:avLst/>
              <a:gdLst/>
              <a:ahLst/>
              <a:cxnLst/>
              <a:rect l="l" t="t" r="r" b="b"/>
              <a:pathLst>
                <a:path w="6839" h="6840" extrusionOk="0">
                  <a:moveTo>
                    <a:pt x="3437" y="1"/>
                  </a:moveTo>
                  <a:cubicBezTo>
                    <a:pt x="1535" y="1"/>
                    <a:pt x="1" y="1535"/>
                    <a:pt x="1" y="3437"/>
                  </a:cubicBezTo>
                  <a:cubicBezTo>
                    <a:pt x="1" y="5305"/>
                    <a:pt x="1535" y="6839"/>
                    <a:pt x="3437" y="6839"/>
                  </a:cubicBezTo>
                  <a:cubicBezTo>
                    <a:pt x="5305" y="6839"/>
                    <a:pt x="6839" y="5305"/>
                    <a:pt x="6839" y="3437"/>
                  </a:cubicBezTo>
                  <a:cubicBezTo>
                    <a:pt x="6839" y="1535"/>
                    <a:pt x="5305" y="1"/>
                    <a:pt x="3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6067963" y="5274570"/>
              <a:ext cx="348954" cy="344909"/>
            </a:xfrm>
            <a:custGeom>
              <a:avLst/>
              <a:gdLst/>
              <a:ahLst/>
              <a:cxnLst/>
              <a:rect l="l" t="t" r="r" b="b"/>
              <a:pathLst>
                <a:path w="5004" h="4946" extrusionOk="0">
                  <a:moveTo>
                    <a:pt x="4774" y="1"/>
                  </a:moveTo>
                  <a:cubicBezTo>
                    <a:pt x="4720" y="1"/>
                    <a:pt x="4670" y="26"/>
                    <a:pt x="4637" y="76"/>
                  </a:cubicBezTo>
                  <a:lnTo>
                    <a:pt x="100" y="4612"/>
                  </a:lnTo>
                  <a:cubicBezTo>
                    <a:pt x="0" y="4712"/>
                    <a:pt x="0" y="4812"/>
                    <a:pt x="100" y="4912"/>
                  </a:cubicBezTo>
                  <a:cubicBezTo>
                    <a:pt x="134" y="4946"/>
                    <a:pt x="200" y="4946"/>
                    <a:pt x="267" y="4946"/>
                  </a:cubicBezTo>
                  <a:cubicBezTo>
                    <a:pt x="300" y="4946"/>
                    <a:pt x="334" y="4946"/>
                    <a:pt x="367" y="4912"/>
                  </a:cubicBezTo>
                  <a:lnTo>
                    <a:pt x="4937" y="376"/>
                  </a:lnTo>
                  <a:cubicBezTo>
                    <a:pt x="5004" y="276"/>
                    <a:pt x="5004" y="142"/>
                    <a:pt x="4937" y="76"/>
                  </a:cubicBezTo>
                  <a:cubicBezTo>
                    <a:pt x="4887" y="26"/>
                    <a:pt x="4829" y="1"/>
                    <a:pt x="4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6742510" y="5349605"/>
              <a:ext cx="476918" cy="476918"/>
            </a:xfrm>
            <a:custGeom>
              <a:avLst/>
              <a:gdLst/>
              <a:ahLst/>
              <a:cxnLst/>
              <a:rect l="l" t="t" r="r" b="b"/>
              <a:pathLst>
                <a:path w="6839" h="6839" extrusionOk="0">
                  <a:moveTo>
                    <a:pt x="3436" y="0"/>
                  </a:moveTo>
                  <a:cubicBezTo>
                    <a:pt x="1535" y="0"/>
                    <a:pt x="1" y="1535"/>
                    <a:pt x="1" y="3403"/>
                  </a:cubicBezTo>
                  <a:cubicBezTo>
                    <a:pt x="1" y="5304"/>
                    <a:pt x="1535" y="6839"/>
                    <a:pt x="3436" y="6839"/>
                  </a:cubicBezTo>
                  <a:cubicBezTo>
                    <a:pt x="5304" y="6839"/>
                    <a:pt x="6839" y="5304"/>
                    <a:pt x="6839" y="3403"/>
                  </a:cubicBezTo>
                  <a:cubicBezTo>
                    <a:pt x="6839" y="1535"/>
                    <a:pt x="5304" y="0"/>
                    <a:pt x="3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6742510" y="5582241"/>
              <a:ext cx="476918" cy="27964"/>
            </a:xfrm>
            <a:custGeom>
              <a:avLst/>
              <a:gdLst/>
              <a:ahLst/>
              <a:cxnLst/>
              <a:rect l="l" t="t" r="r" b="b"/>
              <a:pathLst>
                <a:path w="6839" h="401" extrusionOk="0">
                  <a:moveTo>
                    <a:pt x="201" y="0"/>
                  </a:moveTo>
                  <a:cubicBezTo>
                    <a:pt x="101" y="0"/>
                    <a:pt x="1" y="67"/>
                    <a:pt x="1" y="200"/>
                  </a:cubicBezTo>
                  <a:cubicBezTo>
                    <a:pt x="1" y="334"/>
                    <a:pt x="101" y="400"/>
                    <a:pt x="201" y="400"/>
                  </a:cubicBezTo>
                  <a:lnTo>
                    <a:pt x="6639" y="400"/>
                  </a:lnTo>
                  <a:cubicBezTo>
                    <a:pt x="6705" y="400"/>
                    <a:pt x="6839" y="334"/>
                    <a:pt x="6839" y="200"/>
                  </a:cubicBezTo>
                  <a:cubicBezTo>
                    <a:pt x="6839" y="67"/>
                    <a:pt x="6772" y="0"/>
                    <a:pt x="6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4"/>
          <p:cNvGrpSpPr/>
          <p:nvPr/>
        </p:nvGrpSpPr>
        <p:grpSpPr>
          <a:xfrm>
            <a:off x="2289763" y="498343"/>
            <a:ext cx="476918" cy="476918"/>
            <a:chOff x="5230513" y="639143"/>
            <a:chExt cx="476918" cy="476918"/>
          </a:xfrm>
        </p:grpSpPr>
        <p:sp>
          <p:nvSpPr>
            <p:cNvPr id="798" name="Google Shape;798;p34"/>
            <p:cNvSpPr/>
            <p:nvPr/>
          </p:nvSpPr>
          <p:spPr>
            <a:xfrm>
              <a:off x="5230513" y="639143"/>
              <a:ext cx="476918" cy="476918"/>
            </a:xfrm>
            <a:custGeom>
              <a:avLst/>
              <a:gdLst/>
              <a:ahLst/>
              <a:cxnLst/>
              <a:rect l="l" t="t" r="r" b="b"/>
              <a:pathLst>
                <a:path w="6839" h="6839" extrusionOk="0">
                  <a:moveTo>
                    <a:pt x="3436" y="0"/>
                  </a:moveTo>
                  <a:cubicBezTo>
                    <a:pt x="1535" y="0"/>
                    <a:pt x="1" y="1534"/>
                    <a:pt x="1" y="3402"/>
                  </a:cubicBezTo>
                  <a:cubicBezTo>
                    <a:pt x="1" y="5304"/>
                    <a:pt x="1535" y="6838"/>
                    <a:pt x="3436" y="6838"/>
                  </a:cubicBezTo>
                  <a:cubicBezTo>
                    <a:pt x="5304" y="6838"/>
                    <a:pt x="6839" y="5304"/>
                    <a:pt x="6839" y="3402"/>
                  </a:cubicBezTo>
                  <a:cubicBezTo>
                    <a:pt x="6839" y="1534"/>
                    <a:pt x="5304" y="0"/>
                    <a:pt x="3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5288673" y="710063"/>
              <a:ext cx="349024" cy="345467"/>
            </a:xfrm>
            <a:custGeom>
              <a:avLst/>
              <a:gdLst/>
              <a:ahLst/>
              <a:cxnLst/>
              <a:rect l="l" t="t" r="r" b="b"/>
              <a:pathLst>
                <a:path w="5005" h="4954" extrusionOk="0">
                  <a:moveTo>
                    <a:pt x="234" y="0"/>
                  </a:moveTo>
                  <a:cubicBezTo>
                    <a:pt x="184" y="0"/>
                    <a:pt x="134" y="17"/>
                    <a:pt x="101" y="50"/>
                  </a:cubicBezTo>
                  <a:cubicBezTo>
                    <a:pt x="0" y="151"/>
                    <a:pt x="0" y="284"/>
                    <a:pt x="101" y="351"/>
                  </a:cubicBezTo>
                  <a:lnTo>
                    <a:pt x="4604" y="4887"/>
                  </a:lnTo>
                  <a:cubicBezTo>
                    <a:pt x="4637" y="4954"/>
                    <a:pt x="4704" y="4954"/>
                    <a:pt x="4771" y="4954"/>
                  </a:cubicBezTo>
                  <a:cubicBezTo>
                    <a:pt x="4837" y="4954"/>
                    <a:pt x="4871" y="4954"/>
                    <a:pt x="4904" y="4887"/>
                  </a:cubicBezTo>
                  <a:cubicBezTo>
                    <a:pt x="5004" y="4821"/>
                    <a:pt x="5004" y="4687"/>
                    <a:pt x="4904" y="4620"/>
                  </a:cubicBezTo>
                  <a:lnTo>
                    <a:pt x="367" y="50"/>
                  </a:lnTo>
                  <a:cubicBezTo>
                    <a:pt x="334" y="17"/>
                    <a:pt x="284"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 name="Google Shape;800;p34"/>
          <p:cNvSpPr/>
          <p:nvPr/>
        </p:nvSpPr>
        <p:spPr>
          <a:xfrm>
            <a:off x="310701" y="1922898"/>
            <a:ext cx="476918" cy="476918"/>
          </a:xfrm>
          <a:custGeom>
            <a:avLst/>
            <a:gdLst/>
            <a:ahLst/>
            <a:cxnLst/>
            <a:rect l="l" t="t" r="r" b="b"/>
            <a:pathLst>
              <a:path w="6839" h="6839" extrusionOk="0">
                <a:moveTo>
                  <a:pt x="3436" y="1"/>
                </a:moveTo>
                <a:cubicBezTo>
                  <a:pt x="1535" y="1"/>
                  <a:pt x="1" y="1535"/>
                  <a:pt x="1" y="3436"/>
                </a:cubicBezTo>
                <a:cubicBezTo>
                  <a:pt x="1" y="5304"/>
                  <a:pt x="1535" y="6839"/>
                  <a:pt x="3436" y="6839"/>
                </a:cubicBezTo>
                <a:cubicBezTo>
                  <a:pt x="5304" y="6839"/>
                  <a:pt x="6839" y="5304"/>
                  <a:pt x="6839" y="3436"/>
                </a:cubicBezTo>
                <a:cubicBezTo>
                  <a:pt x="6839" y="1535"/>
                  <a:pt x="5304" y="1"/>
                  <a:pt x="3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10701" y="2155534"/>
            <a:ext cx="476918" cy="30265"/>
          </a:xfrm>
          <a:custGeom>
            <a:avLst/>
            <a:gdLst/>
            <a:ahLst/>
            <a:cxnLst/>
            <a:rect l="l" t="t" r="r" b="b"/>
            <a:pathLst>
              <a:path w="6839" h="434" extrusionOk="0">
                <a:moveTo>
                  <a:pt x="234" y="0"/>
                </a:moveTo>
                <a:cubicBezTo>
                  <a:pt x="101" y="0"/>
                  <a:pt x="1" y="100"/>
                  <a:pt x="1" y="234"/>
                </a:cubicBezTo>
                <a:cubicBezTo>
                  <a:pt x="1" y="334"/>
                  <a:pt x="101" y="434"/>
                  <a:pt x="234" y="434"/>
                </a:cubicBezTo>
                <a:lnTo>
                  <a:pt x="6639" y="434"/>
                </a:lnTo>
                <a:cubicBezTo>
                  <a:pt x="6772" y="434"/>
                  <a:pt x="6839" y="334"/>
                  <a:pt x="6839" y="234"/>
                </a:cubicBezTo>
                <a:cubicBezTo>
                  <a:pt x="6839" y="100"/>
                  <a:pt x="6772" y="0"/>
                  <a:pt x="6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 name="Google Shape;802;p34"/>
          <p:cNvGrpSpPr/>
          <p:nvPr/>
        </p:nvGrpSpPr>
        <p:grpSpPr>
          <a:xfrm>
            <a:off x="422347" y="2530081"/>
            <a:ext cx="604882" cy="583891"/>
            <a:chOff x="422347" y="2530081"/>
            <a:chExt cx="604882" cy="583891"/>
          </a:xfrm>
        </p:grpSpPr>
        <p:sp>
          <p:nvSpPr>
            <p:cNvPr id="803" name="Google Shape;803;p34"/>
            <p:cNvSpPr/>
            <p:nvPr/>
          </p:nvSpPr>
          <p:spPr>
            <a:xfrm>
              <a:off x="682877" y="2600653"/>
              <a:ext cx="104742" cy="445886"/>
            </a:xfrm>
            <a:custGeom>
              <a:avLst/>
              <a:gdLst/>
              <a:ahLst/>
              <a:cxnLst/>
              <a:rect l="l" t="t" r="r" b="b"/>
              <a:pathLst>
                <a:path w="1502" h="6394" extrusionOk="0">
                  <a:moveTo>
                    <a:pt x="1217" y="0"/>
                  </a:moveTo>
                  <a:cubicBezTo>
                    <a:pt x="1128" y="0"/>
                    <a:pt x="1068" y="78"/>
                    <a:pt x="1068" y="155"/>
                  </a:cubicBezTo>
                  <a:lnTo>
                    <a:pt x="1" y="6126"/>
                  </a:lnTo>
                  <a:cubicBezTo>
                    <a:pt x="1" y="6260"/>
                    <a:pt x="67" y="6360"/>
                    <a:pt x="234" y="6393"/>
                  </a:cubicBezTo>
                  <a:cubicBezTo>
                    <a:pt x="301" y="6393"/>
                    <a:pt x="401" y="6360"/>
                    <a:pt x="434" y="6226"/>
                  </a:cubicBezTo>
                  <a:lnTo>
                    <a:pt x="1468" y="255"/>
                  </a:lnTo>
                  <a:cubicBezTo>
                    <a:pt x="1502" y="122"/>
                    <a:pt x="1435" y="22"/>
                    <a:pt x="1302" y="22"/>
                  </a:cubicBezTo>
                  <a:cubicBezTo>
                    <a:pt x="1272" y="7"/>
                    <a:pt x="1243" y="0"/>
                    <a:pt x="1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471231" y="2728617"/>
              <a:ext cx="509484" cy="152720"/>
            </a:xfrm>
            <a:custGeom>
              <a:avLst/>
              <a:gdLst/>
              <a:ahLst/>
              <a:cxnLst/>
              <a:rect l="l" t="t" r="r" b="b"/>
              <a:pathLst>
                <a:path w="7306" h="2190" extrusionOk="0">
                  <a:moveTo>
                    <a:pt x="7084" y="0"/>
                  </a:moveTo>
                  <a:cubicBezTo>
                    <a:pt x="7060" y="0"/>
                    <a:pt x="7034" y="7"/>
                    <a:pt x="7005" y="22"/>
                  </a:cubicBezTo>
                  <a:lnTo>
                    <a:pt x="200" y="1756"/>
                  </a:lnTo>
                  <a:cubicBezTo>
                    <a:pt x="100" y="1789"/>
                    <a:pt x="0" y="1890"/>
                    <a:pt x="34" y="2023"/>
                  </a:cubicBezTo>
                  <a:cubicBezTo>
                    <a:pt x="100" y="2123"/>
                    <a:pt x="167" y="2190"/>
                    <a:pt x="234" y="2190"/>
                  </a:cubicBezTo>
                  <a:lnTo>
                    <a:pt x="300" y="2190"/>
                  </a:lnTo>
                  <a:lnTo>
                    <a:pt x="7105" y="422"/>
                  </a:lnTo>
                  <a:cubicBezTo>
                    <a:pt x="7205" y="388"/>
                    <a:pt x="7305" y="288"/>
                    <a:pt x="7272" y="188"/>
                  </a:cubicBezTo>
                  <a:cubicBezTo>
                    <a:pt x="7220" y="84"/>
                    <a:pt x="7168" y="0"/>
                    <a:pt x="7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559585" y="2634126"/>
              <a:ext cx="332706" cy="354254"/>
            </a:xfrm>
            <a:custGeom>
              <a:avLst/>
              <a:gdLst/>
              <a:ahLst/>
              <a:cxnLst/>
              <a:rect l="l" t="t" r="r" b="b"/>
              <a:pathLst>
                <a:path w="4771" h="5080" extrusionOk="0">
                  <a:moveTo>
                    <a:pt x="218" y="1"/>
                  </a:moveTo>
                  <a:cubicBezTo>
                    <a:pt x="168" y="1"/>
                    <a:pt x="118" y="26"/>
                    <a:pt x="67" y="76"/>
                  </a:cubicBezTo>
                  <a:cubicBezTo>
                    <a:pt x="1" y="142"/>
                    <a:pt x="1" y="276"/>
                    <a:pt x="67" y="376"/>
                  </a:cubicBezTo>
                  <a:lnTo>
                    <a:pt x="4371" y="4979"/>
                  </a:lnTo>
                  <a:cubicBezTo>
                    <a:pt x="4404" y="5046"/>
                    <a:pt x="4504" y="5079"/>
                    <a:pt x="4537" y="5079"/>
                  </a:cubicBezTo>
                  <a:cubicBezTo>
                    <a:pt x="4604" y="5079"/>
                    <a:pt x="4671" y="5046"/>
                    <a:pt x="4704" y="4979"/>
                  </a:cubicBezTo>
                  <a:cubicBezTo>
                    <a:pt x="4771" y="4912"/>
                    <a:pt x="4771" y="4779"/>
                    <a:pt x="4704" y="4712"/>
                  </a:cubicBezTo>
                  <a:lnTo>
                    <a:pt x="368" y="76"/>
                  </a:lnTo>
                  <a:cubicBezTo>
                    <a:pt x="318" y="26"/>
                    <a:pt x="268" y="1"/>
                    <a:pt x="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 name="Google Shape;806;p34"/>
            <p:cNvGrpSpPr/>
            <p:nvPr/>
          </p:nvGrpSpPr>
          <p:grpSpPr>
            <a:xfrm>
              <a:off x="436294" y="2543958"/>
              <a:ext cx="576988" cy="553696"/>
              <a:chOff x="436294" y="2543958"/>
              <a:chExt cx="576988" cy="553696"/>
            </a:xfrm>
          </p:grpSpPr>
          <p:sp>
            <p:nvSpPr>
              <p:cNvPr id="807" name="Google Shape;807;p34"/>
              <p:cNvSpPr/>
              <p:nvPr/>
            </p:nvSpPr>
            <p:spPr>
              <a:xfrm>
                <a:off x="713142" y="2543958"/>
                <a:ext cx="104742" cy="104812"/>
              </a:xfrm>
              <a:custGeom>
                <a:avLst/>
                <a:gdLst/>
                <a:ahLst/>
                <a:cxnLst/>
                <a:rect l="l" t="t" r="r" b="b"/>
                <a:pathLst>
                  <a:path w="1502" h="1503" extrusionOk="0">
                    <a:moveTo>
                      <a:pt x="734" y="1"/>
                    </a:moveTo>
                    <a:cubicBezTo>
                      <a:pt x="334" y="1"/>
                      <a:pt x="0" y="335"/>
                      <a:pt x="0" y="735"/>
                    </a:cubicBezTo>
                    <a:cubicBezTo>
                      <a:pt x="0" y="1135"/>
                      <a:pt x="334" y="1502"/>
                      <a:pt x="734" y="1502"/>
                    </a:cubicBezTo>
                    <a:cubicBezTo>
                      <a:pt x="1168" y="1502"/>
                      <a:pt x="1501" y="1135"/>
                      <a:pt x="1501" y="735"/>
                    </a:cubicBezTo>
                    <a:cubicBezTo>
                      <a:pt x="1501" y="335"/>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4"/>
              <p:cNvSpPr/>
              <p:nvPr/>
            </p:nvSpPr>
            <p:spPr>
              <a:xfrm>
                <a:off x="654983" y="2992912"/>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436294" y="2809161"/>
                <a:ext cx="104742" cy="104742"/>
              </a:xfrm>
              <a:custGeom>
                <a:avLst/>
                <a:gdLst/>
                <a:ahLst/>
                <a:cxnLst/>
                <a:rect l="l" t="t" r="r" b="b"/>
                <a:pathLst>
                  <a:path w="1502" h="1502" extrusionOk="0">
                    <a:moveTo>
                      <a:pt x="735" y="1"/>
                    </a:moveTo>
                    <a:cubicBezTo>
                      <a:pt x="334" y="1"/>
                      <a:pt x="1" y="368"/>
                      <a:pt x="1" y="768"/>
                    </a:cubicBezTo>
                    <a:cubicBezTo>
                      <a:pt x="1" y="1168"/>
                      <a:pt x="334" y="1502"/>
                      <a:pt x="735" y="1502"/>
                    </a:cubicBezTo>
                    <a:cubicBezTo>
                      <a:pt x="1168" y="1502"/>
                      <a:pt x="1502" y="1168"/>
                      <a:pt x="1502" y="768"/>
                    </a:cubicBezTo>
                    <a:cubicBezTo>
                      <a:pt x="1502" y="368"/>
                      <a:pt x="1168" y="1"/>
                      <a:pt x="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908540" y="2674223"/>
                <a:ext cx="104742" cy="104812"/>
              </a:xfrm>
              <a:custGeom>
                <a:avLst/>
                <a:gdLst/>
                <a:ahLst/>
                <a:cxnLst/>
                <a:rect l="l" t="t" r="r" b="b"/>
                <a:pathLst>
                  <a:path w="1502" h="1503" extrusionOk="0">
                    <a:moveTo>
                      <a:pt x="734" y="1"/>
                    </a:moveTo>
                    <a:cubicBezTo>
                      <a:pt x="334" y="1"/>
                      <a:pt x="0" y="335"/>
                      <a:pt x="0" y="735"/>
                    </a:cubicBezTo>
                    <a:cubicBezTo>
                      <a:pt x="0" y="1168"/>
                      <a:pt x="334" y="1502"/>
                      <a:pt x="734" y="1502"/>
                    </a:cubicBezTo>
                    <a:cubicBezTo>
                      <a:pt x="1134" y="1502"/>
                      <a:pt x="1501" y="1168"/>
                      <a:pt x="1501" y="735"/>
                    </a:cubicBezTo>
                    <a:cubicBezTo>
                      <a:pt x="1501" y="335"/>
                      <a:pt x="11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a:off x="503797" y="2581197"/>
                <a:ext cx="104742" cy="104742"/>
              </a:xfrm>
              <a:custGeom>
                <a:avLst/>
                <a:gdLst/>
                <a:ahLst/>
                <a:cxnLst/>
                <a:rect l="l" t="t" r="r" b="b"/>
                <a:pathLst>
                  <a:path w="1502" h="1502" extrusionOk="0">
                    <a:moveTo>
                      <a:pt x="734" y="1"/>
                    </a:moveTo>
                    <a:cubicBezTo>
                      <a:pt x="334" y="1"/>
                      <a:pt x="0" y="334"/>
                      <a:pt x="0" y="735"/>
                    </a:cubicBezTo>
                    <a:cubicBezTo>
                      <a:pt x="0" y="1168"/>
                      <a:pt x="334" y="1502"/>
                      <a:pt x="734" y="1502"/>
                    </a:cubicBezTo>
                    <a:cubicBezTo>
                      <a:pt x="1168" y="1502"/>
                      <a:pt x="1501" y="1168"/>
                      <a:pt x="1501" y="735"/>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a:off x="843407" y="2920806"/>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 name="Google Shape;813;p34"/>
            <p:cNvSpPr/>
            <p:nvPr/>
          </p:nvSpPr>
          <p:spPr>
            <a:xfrm>
              <a:off x="699195" y="2530081"/>
              <a:ext cx="139609" cy="130265"/>
            </a:xfrm>
            <a:custGeom>
              <a:avLst/>
              <a:gdLst/>
              <a:ahLst/>
              <a:cxnLst/>
              <a:rect l="l" t="t" r="r" b="b"/>
              <a:pathLst>
                <a:path w="2002" h="1868" extrusionOk="0">
                  <a:moveTo>
                    <a:pt x="934" y="400"/>
                  </a:moveTo>
                  <a:cubicBezTo>
                    <a:pt x="1168" y="400"/>
                    <a:pt x="1334" y="534"/>
                    <a:pt x="1401" y="634"/>
                  </a:cubicBezTo>
                  <a:cubicBezTo>
                    <a:pt x="1501" y="767"/>
                    <a:pt x="1501" y="934"/>
                    <a:pt x="1435" y="1067"/>
                  </a:cubicBezTo>
                  <a:cubicBezTo>
                    <a:pt x="1401" y="1201"/>
                    <a:pt x="1301" y="1267"/>
                    <a:pt x="1201" y="1367"/>
                  </a:cubicBezTo>
                  <a:cubicBezTo>
                    <a:pt x="1123" y="1397"/>
                    <a:pt x="1040" y="1412"/>
                    <a:pt x="957" y="1412"/>
                  </a:cubicBezTo>
                  <a:cubicBezTo>
                    <a:pt x="757" y="1412"/>
                    <a:pt x="562" y="1323"/>
                    <a:pt x="467" y="1134"/>
                  </a:cubicBezTo>
                  <a:cubicBezTo>
                    <a:pt x="400" y="1034"/>
                    <a:pt x="400" y="867"/>
                    <a:pt x="434" y="734"/>
                  </a:cubicBezTo>
                  <a:cubicBezTo>
                    <a:pt x="467" y="600"/>
                    <a:pt x="567" y="534"/>
                    <a:pt x="701" y="433"/>
                  </a:cubicBezTo>
                  <a:cubicBezTo>
                    <a:pt x="767" y="400"/>
                    <a:pt x="867" y="400"/>
                    <a:pt x="934" y="400"/>
                  </a:cubicBezTo>
                  <a:close/>
                  <a:moveTo>
                    <a:pt x="909" y="0"/>
                  </a:moveTo>
                  <a:cubicBezTo>
                    <a:pt x="768" y="0"/>
                    <a:pt x="627" y="32"/>
                    <a:pt x="501" y="100"/>
                  </a:cubicBezTo>
                  <a:cubicBezTo>
                    <a:pt x="267" y="233"/>
                    <a:pt x="67" y="400"/>
                    <a:pt x="34" y="634"/>
                  </a:cubicBezTo>
                  <a:cubicBezTo>
                    <a:pt x="0" y="900"/>
                    <a:pt x="0" y="1134"/>
                    <a:pt x="100" y="1367"/>
                  </a:cubicBezTo>
                  <a:cubicBezTo>
                    <a:pt x="267" y="1634"/>
                    <a:pt x="601" y="1868"/>
                    <a:pt x="934" y="1868"/>
                  </a:cubicBezTo>
                  <a:cubicBezTo>
                    <a:pt x="1101" y="1868"/>
                    <a:pt x="1234" y="1801"/>
                    <a:pt x="1368" y="1734"/>
                  </a:cubicBezTo>
                  <a:cubicBezTo>
                    <a:pt x="1835" y="1534"/>
                    <a:pt x="2002" y="934"/>
                    <a:pt x="1735" y="467"/>
                  </a:cubicBezTo>
                  <a:cubicBezTo>
                    <a:pt x="1593" y="184"/>
                    <a:pt x="1251" y="0"/>
                    <a:pt x="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631691" y="2983707"/>
              <a:ext cx="148954" cy="130265"/>
            </a:xfrm>
            <a:custGeom>
              <a:avLst/>
              <a:gdLst/>
              <a:ahLst/>
              <a:cxnLst/>
              <a:rect l="l" t="t" r="r" b="b"/>
              <a:pathLst>
                <a:path w="2136" h="1868" extrusionOk="0">
                  <a:moveTo>
                    <a:pt x="1068" y="400"/>
                  </a:moveTo>
                  <a:cubicBezTo>
                    <a:pt x="1235" y="400"/>
                    <a:pt x="1402" y="533"/>
                    <a:pt x="1535" y="633"/>
                  </a:cubicBezTo>
                  <a:cubicBezTo>
                    <a:pt x="1669" y="900"/>
                    <a:pt x="1569" y="1234"/>
                    <a:pt x="1335" y="1367"/>
                  </a:cubicBezTo>
                  <a:cubicBezTo>
                    <a:pt x="1257" y="1396"/>
                    <a:pt x="1174" y="1411"/>
                    <a:pt x="1091" y="1411"/>
                  </a:cubicBezTo>
                  <a:cubicBezTo>
                    <a:pt x="891" y="1411"/>
                    <a:pt x="696" y="1323"/>
                    <a:pt x="601" y="1134"/>
                  </a:cubicBezTo>
                  <a:cubicBezTo>
                    <a:pt x="501" y="900"/>
                    <a:pt x="568" y="567"/>
                    <a:pt x="835" y="433"/>
                  </a:cubicBezTo>
                  <a:cubicBezTo>
                    <a:pt x="901" y="400"/>
                    <a:pt x="1002" y="400"/>
                    <a:pt x="1068" y="400"/>
                  </a:cubicBezTo>
                  <a:close/>
                  <a:moveTo>
                    <a:pt x="1032" y="0"/>
                  </a:moveTo>
                  <a:cubicBezTo>
                    <a:pt x="886" y="0"/>
                    <a:pt x="738" y="31"/>
                    <a:pt x="601" y="100"/>
                  </a:cubicBezTo>
                  <a:cubicBezTo>
                    <a:pt x="168" y="300"/>
                    <a:pt x="1" y="900"/>
                    <a:pt x="234" y="1367"/>
                  </a:cubicBezTo>
                  <a:cubicBezTo>
                    <a:pt x="401" y="1634"/>
                    <a:pt x="735" y="1867"/>
                    <a:pt x="1068" y="1867"/>
                  </a:cubicBezTo>
                  <a:cubicBezTo>
                    <a:pt x="1202" y="1867"/>
                    <a:pt x="1368" y="1801"/>
                    <a:pt x="1502" y="1734"/>
                  </a:cubicBezTo>
                  <a:cubicBezTo>
                    <a:pt x="1936" y="1534"/>
                    <a:pt x="2136" y="933"/>
                    <a:pt x="1869" y="466"/>
                  </a:cubicBezTo>
                  <a:cubicBezTo>
                    <a:pt x="1727" y="183"/>
                    <a:pt x="1385"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422347" y="2798700"/>
              <a:ext cx="132706" cy="131520"/>
            </a:xfrm>
            <a:custGeom>
              <a:avLst/>
              <a:gdLst/>
              <a:ahLst/>
              <a:cxnLst/>
              <a:rect l="l" t="t" r="r" b="b"/>
              <a:pathLst>
                <a:path w="1903" h="1886" extrusionOk="0">
                  <a:moveTo>
                    <a:pt x="935" y="418"/>
                  </a:moveTo>
                  <a:cubicBezTo>
                    <a:pt x="1135" y="418"/>
                    <a:pt x="1235" y="451"/>
                    <a:pt x="1335" y="584"/>
                  </a:cubicBezTo>
                  <a:cubicBezTo>
                    <a:pt x="1435" y="718"/>
                    <a:pt x="1502" y="818"/>
                    <a:pt x="1502" y="951"/>
                  </a:cubicBezTo>
                  <a:cubicBezTo>
                    <a:pt x="1502" y="1118"/>
                    <a:pt x="1402" y="1251"/>
                    <a:pt x="1335" y="1318"/>
                  </a:cubicBezTo>
                  <a:cubicBezTo>
                    <a:pt x="1235" y="1435"/>
                    <a:pt x="1101" y="1493"/>
                    <a:pt x="964" y="1493"/>
                  </a:cubicBezTo>
                  <a:cubicBezTo>
                    <a:pt x="826" y="1493"/>
                    <a:pt x="685" y="1435"/>
                    <a:pt x="568" y="1318"/>
                  </a:cubicBezTo>
                  <a:cubicBezTo>
                    <a:pt x="468" y="1218"/>
                    <a:pt x="401" y="1085"/>
                    <a:pt x="401" y="951"/>
                  </a:cubicBezTo>
                  <a:cubicBezTo>
                    <a:pt x="401" y="784"/>
                    <a:pt x="501" y="651"/>
                    <a:pt x="568" y="584"/>
                  </a:cubicBezTo>
                  <a:cubicBezTo>
                    <a:pt x="701" y="451"/>
                    <a:pt x="835" y="418"/>
                    <a:pt x="935" y="418"/>
                  </a:cubicBezTo>
                  <a:close/>
                  <a:moveTo>
                    <a:pt x="922" y="1"/>
                  </a:moveTo>
                  <a:cubicBezTo>
                    <a:pt x="676" y="1"/>
                    <a:pt x="434" y="84"/>
                    <a:pt x="268" y="251"/>
                  </a:cubicBezTo>
                  <a:cubicBezTo>
                    <a:pt x="67" y="418"/>
                    <a:pt x="1" y="651"/>
                    <a:pt x="1" y="918"/>
                  </a:cubicBezTo>
                  <a:cubicBezTo>
                    <a:pt x="1" y="1185"/>
                    <a:pt x="101" y="1385"/>
                    <a:pt x="268" y="1585"/>
                  </a:cubicBezTo>
                  <a:cubicBezTo>
                    <a:pt x="468" y="1785"/>
                    <a:pt x="701" y="1885"/>
                    <a:pt x="935" y="1885"/>
                  </a:cubicBezTo>
                  <a:cubicBezTo>
                    <a:pt x="1202" y="1885"/>
                    <a:pt x="1402" y="1752"/>
                    <a:pt x="1602" y="1585"/>
                  </a:cubicBezTo>
                  <a:cubicBezTo>
                    <a:pt x="1835" y="1418"/>
                    <a:pt x="1902" y="1185"/>
                    <a:pt x="1902" y="918"/>
                  </a:cubicBezTo>
                  <a:cubicBezTo>
                    <a:pt x="1902" y="651"/>
                    <a:pt x="1769" y="418"/>
                    <a:pt x="1602" y="251"/>
                  </a:cubicBezTo>
                  <a:cubicBezTo>
                    <a:pt x="1418" y="84"/>
                    <a:pt x="1168"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892222" y="2659161"/>
              <a:ext cx="135007" cy="131450"/>
            </a:xfrm>
            <a:custGeom>
              <a:avLst/>
              <a:gdLst/>
              <a:ahLst/>
              <a:cxnLst/>
              <a:rect l="l" t="t" r="r" b="b"/>
              <a:pathLst>
                <a:path w="1936" h="1885" extrusionOk="0">
                  <a:moveTo>
                    <a:pt x="968" y="417"/>
                  </a:moveTo>
                  <a:cubicBezTo>
                    <a:pt x="1102" y="417"/>
                    <a:pt x="1235" y="450"/>
                    <a:pt x="1335" y="584"/>
                  </a:cubicBezTo>
                  <a:cubicBezTo>
                    <a:pt x="1469" y="717"/>
                    <a:pt x="1502" y="784"/>
                    <a:pt x="1502" y="951"/>
                  </a:cubicBezTo>
                  <a:cubicBezTo>
                    <a:pt x="1502" y="1118"/>
                    <a:pt x="1435" y="1251"/>
                    <a:pt x="1335" y="1318"/>
                  </a:cubicBezTo>
                  <a:cubicBezTo>
                    <a:pt x="1235" y="1435"/>
                    <a:pt x="1102" y="1493"/>
                    <a:pt x="968" y="1493"/>
                  </a:cubicBezTo>
                  <a:cubicBezTo>
                    <a:pt x="835" y="1493"/>
                    <a:pt x="701" y="1435"/>
                    <a:pt x="601" y="1318"/>
                  </a:cubicBezTo>
                  <a:cubicBezTo>
                    <a:pt x="468" y="1218"/>
                    <a:pt x="434" y="1118"/>
                    <a:pt x="434" y="951"/>
                  </a:cubicBezTo>
                  <a:cubicBezTo>
                    <a:pt x="434" y="784"/>
                    <a:pt x="468" y="717"/>
                    <a:pt x="601" y="584"/>
                  </a:cubicBezTo>
                  <a:cubicBezTo>
                    <a:pt x="735" y="450"/>
                    <a:pt x="835" y="417"/>
                    <a:pt x="968" y="417"/>
                  </a:cubicBezTo>
                  <a:close/>
                  <a:moveTo>
                    <a:pt x="956" y="0"/>
                  </a:moveTo>
                  <a:cubicBezTo>
                    <a:pt x="710" y="0"/>
                    <a:pt x="468" y="84"/>
                    <a:pt x="301" y="250"/>
                  </a:cubicBezTo>
                  <a:cubicBezTo>
                    <a:pt x="101" y="417"/>
                    <a:pt x="1" y="651"/>
                    <a:pt x="1" y="917"/>
                  </a:cubicBezTo>
                  <a:cubicBezTo>
                    <a:pt x="1" y="1184"/>
                    <a:pt x="134" y="1384"/>
                    <a:pt x="301" y="1585"/>
                  </a:cubicBezTo>
                  <a:cubicBezTo>
                    <a:pt x="468" y="1785"/>
                    <a:pt x="735" y="1885"/>
                    <a:pt x="968" y="1885"/>
                  </a:cubicBezTo>
                  <a:cubicBezTo>
                    <a:pt x="1235" y="1885"/>
                    <a:pt x="1435" y="1751"/>
                    <a:pt x="1635" y="1585"/>
                  </a:cubicBezTo>
                  <a:cubicBezTo>
                    <a:pt x="1835" y="1418"/>
                    <a:pt x="1936" y="1184"/>
                    <a:pt x="1936" y="917"/>
                  </a:cubicBezTo>
                  <a:cubicBezTo>
                    <a:pt x="1936" y="651"/>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4"/>
            <p:cNvSpPr/>
            <p:nvPr/>
          </p:nvSpPr>
          <p:spPr>
            <a:xfrm>
              <a:off x="487479" y="2568435"/>
              <a:ext cx="135007" cy="131450"/>
            </a:xfrm>
            <a:custGeom>
              <a:avLst/>
              <a:gdLst/>
              <a:ahLst/>
              <a:cxnLst/>
              <a:rect l="l" t="t" r="r" b="b"/>
              <a:pathLst>
                <a:path w="1936" h="1885" extrusionOk="0">
                  <a:moveTo>
                    <a:pt x="968" y="417"/>
                  </a:moveTo>
                  <a:cubicBezTo>
                    <a:pt x="1101" y="417"/>
                    <a:pt x="1235" y="484"/>
                    <a:pt x="1368" y="584"/>
                  </a:cubicBezTo>
                  <a:cubicBezTo>
                    <a:pt x="1468" y="717"/>
                    <a:pt x="1535" y="817"/>
                    <a:pt x="1535" y="984"/>
                  </a:cubicBezTo>
                  <a:cubicBezTo>
                    <a:pt x="1535" y="1118"/>
                    <a:pt x="1435" y="1251"/>
                    <a:pt x="1368" y="1351"/>
                  </a:cubicBezTo>
                  <a:cubicBezTo>
                    <a:pt x="1252" y="1451"/>
                    <a:pt x="1110" y="1501"/>
                    <a:pt x="972" y="1501"/>
                  </a:cubicBezTo>
                  <a:cubicBezTo>
                    <a:pt x="835" y="1501"/>
                    <a:pt x="701" y="1451"/>
                    <a:pt x="601" y="1351"/>
                  </a:cubicBezTo>
                  <a:cubicBezTo>
                    <a:pt x="468" y="1218"/>
                    <a:pt x="434" y="1118"/>
                    <a:pt x="434" y="984"/>
                  </a:cubicBezTo>
                  <a:cubicBezTo>
                    <a:pt x="434" y="817"/>
                    <a:pt x="468" y="717"/>
                    <a:pt x="601" y="584"/>
                  </a:cubicBezTo>
                  <a:cubicBezTo>
                    <a:pt x="735" y="484"/>
                    <a:pt x="835" y="417"/>
                    <a:pt x="968" y="417"/>
                  </a:cubicBezTo>
                  <a:close/>
                  <a:moveTo>
                    <a:pt x="956" y="0"/>
                  </a:moveTo>
                  <a:cubicBezTo>
                    <a:pt x="710" y="0"/>
                    <a:pt x="468" y="84"/>
                    <a:pt x="301" y="250"/>
                  </a:cubicBezTo>
                  <a:cubicBezTo>
                    <a:pt x="101" y="417"/>
                    <a:pt x="1" y="684"/>
                    <a:pt x="1" y="918"/>
                  </a:cubicBezTo>
                  <a:cubicBezTo>
                    <a:pt x="1" y="1184"/>
                    <a:pt x="134" y="1385"/>
                    <a:pt x="301" y="1585"/>
                  </a:cubicBezTo>
                  <a:cubicBezTo>
                    <a:pt x="468" y="1818"/>
                    <a:pt x="735" y="1885"/>
                    <a:pt x="968" y="1885"/>
                  </a:cubicBezTo>
                  <a:cubicBezTo>
                    <a:pt x="1235" y="1885"/>
                    <a:pt x="1435" y="1751"/>
                    <a:pt x="1635" y="1585"/>
                  </a:cubicBezTo>
                  <a:cubicBezTo>
                    <a:pt x="1835" y="1418"/>
                    <a:pt x="1935" y="1184"/>
                    <a:pt x="1935" y="918"/>
                  </a:cubicBezTo>
                  <a:cubicBezTo>
                    <a:pt x="1935" y="684"/>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829460" y="2907766"/>
              <a:ext cx="139609" cy="131799"/>
            </a:xfrm>
            <a:custGeom>
              <a:avLst/>
              <a:gdLst/>
              <a:ahLst/>
              <a:cxnLst/>
              <a:rect l="l" t="t" r="r" b="b"/>
              <a:pathLst>
                <a:path w="2002" h="1890" extrusionOk="0">
                  <a:moveTo>
                    <a:pt x="968" y="455"/>
                  </a:moveTo>
                  <a:cubicBezTo>
                    <a:pt x="1068" y="455"/>
                    <a:pt x="1201" y="488"/>
                    <a:pt x="1334" y="588"/>
                  </a:cubicBezTo>
                  <a:cubicBezTo>
                    <a:pt x="1535" y="822"/>
                    <a:pt x="1535" y="1155"/>
                    <a:pt x="1334" y="1355"/>
                  </a:cubicBezTo>
                  <a:cubicBezTo>
                    <a:pt x="1234" y="1455"/>
                    <a:pt x="1101" y="1505"/>
                    <a:pt x="963" y="1505"/>
                  </a:cubicBezTo>
                  <a:cubicBezTo>
                    <a:pt x="826" y="1505"/>
                    <a:pt x="684" y="1455"/>
                    <a:pt x="567" y="1355"/>
                  </a:cubicBezTo>
                  <a:cubicBezTo>
                    <a:pt x="467" y="1222"/>
                    <a:pt x="400" y="1122"/>
                    <a:pt x="400" y="988"/>
                  </a:cubicBezTo>
                  <a:cubicBezTo>
                    <a:pt x="400" y="822"/>
                    <a:pt x="501" y="688"/>
                    <a:pt x="567" y="621"/>
                  </a:cubicBezTo>
                  <a:cubicBezTo>
                    <a:pt x="701" y="488"/>
                    <a:pt x="834" y="455"/>
                    <a:pt x="968" y="455"/>
                  </a:cubicBezTo>
                  <a:close/>
                  <a:moveTo>
                    <a:pt x="950" y="0"/>
                  </a:moveTo>
                  <a:cubicBezTo>
                    <a:pt x="703" y="0"/>
                    <a:pt x="455" y="100"/>
                    <a:pt x="267" y="288"/>
                  </a:cubicBezTo>
                  <a:cubicBezTo>
                    <a:pt x="67" y="455"/>
                    <a:pt x="0" y="688"/>
                    <a:pt x="0" y="955"/>
                  </a:cubicBezTo>
                  <a:cubicBezTo>
                    <a:pt x="0" y="1189"/>
                    <a:pt x="100" y="1389"/>
                    <a:pt x="267" y="1622"/>
                  </a:cubicBezTo>
                  <a:cubicBezTo>
                    <a:pt x="467" y="1822"/>
                    <a:pt x="701" y="1889"/>
                    <a:pt x="968" y="1889"/>
                  </a:cubicBezTo>
                  <a:cubicBezTo>
                    <a:pt x="1201" y="1889"/>
                    <a:pt x="1468" y="1822"/>
                    <a:pt x="1601" y="1589"/>
                  </a:cubicBezTo>
                  <a:cubicBezTo>
                    <a:pt x="2002" y="1222"/>
                    <a:pt x="2002" y="655"/>
                    <a:pt x="1601" y="288"/>
                  </a:cubicBezTo>
                  <a:cubicBezTo>
                    <a:pt x="1422" y="92"/>
                    <a:pt x="1187" y="0"/>
                    <a:pt x="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34"/>
          <p:cNvGrpSpPr/>
          <p:nvPr/>
        </p:nvGrpSpPr>
        <p:grpSpPr>
          <a:xfrm>
            <a:off x="6070672" y="929581"/>
            <a:ext cx="604882" cy="583891"/>
            <a:chOff x="422347" y="2530081"/>
            <a:chExt cx="604882" cy="583891"/>
          </a:xfrm>
        </p:grpSpPr>
        <p:sp>
          <p:nvSpPr>
            <p:cNvPr id="820" name="Google Shape;820;p34"/>
            <p:cNvSpPr/>
            <p:nvPr/>
          </p:nvSpPr>
          <p:spPr>
            <a:xfrm>
              <a:off x="682877" y="2600653"/>
              <a:ext cx="104742" cy="445886"/>
            </a:xfrm>
            <a:custGeom>
              <a:avLst/>
              <a:gdLst/>
              <a:ahLst/>
              <a:cxnLst/>
              <a:rect l="l" t="t" r="r" b="b"/>
              <a:pathLst>
                <a:path w="1502" h="6394" extrusionOk="0">
                  <a:moveTo>
                    <a:pt x="1217" y="0"/>
                  </a:moveTo>
                  <a:cubicBezTo>
                    <a:pt x="1128" y="0"/>
                    <a:pt x="1068" y="78"/>
                    <a:pt x="1068" y="155"/>
                  </a:cubicBezTo>
                  <a:lnTo>
                    <a:pt x="1" y="6126"/>
                  </a:lnTo>
                  <a:cubicBezTo>
                    <a:pt x="1" y="6260"/>
                    <a:pt x="67" y="6360"/>
                    <a:pt x="234" y="6393"/>
                  </a:cubicBezTo>
                  <a:cubicBezTo>
                    <a:pt x="301" y="6393"/>
                    <a:pt x="401" y="6360"/>
                    <a:pt x="434" y="6226"/>
                  </a:cubicBezTo>
                  <a:lnTo>
                    <a:pt x="1468" y="255"/>
                  </a:lnTo>
                  <a:cubicBezTo>
                    <a:pt x="1502" y="122"/>
                    <a:pt x="1435" y="22"/>
                    <a:pt x="1302" y="22"/>
                  </a:cubicBezTo>
                  <a:cubicBezTo>
                    <a:pt x="1272" y="7"/>
                    <a:pt x="1243" y="0"/>
                    <a:pt x="1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71231" y="2728617"/>
              <a:ext cx="509484" cy="152720"/>
            </a:xfrm>
            <a:custGeom>
              <a:avLst/>
              <a:gdLst/>
              <a:ahLst/>
              <a:cxnLst/>
              <a:rect l="l" t="t" r="r" b="b"/>
              <a:pathLst>
                <a:path w="7306" h="2190" extrusionOk="0">
                  <a:moveTo>
                    <a:pt x="7084" y="0"/>
                  </a:moveTo>
                  <a:cubicBezTo>
                    <a:pt x="7060" y="0"/>
                    <a:pt x="7034" y="7"/>
                    <a:pt x="7005" y="22"/>
                  </a:cubicBezTo>
                  <a:lnTo>
                    <a:pt x="200" y="1756"/>
                  </a:lnTo>
                  <a:cubicBezTo>
                    <a:pt x="100" y="1789"/>
                    <a:pt x="0" y="1890"/>
                    <a:pt x="34" y="2023"/>
                  </a:cubicBezTo>
                  <a:cubicBezTo>
                    <a:pt x="100" y="2123"/>
                    <a:pt x="167" y="2190"/>
                    <a:pt x="234" y="2190"/>
                  </a:cubicBezTo>
                  <a:lnTo>
                    <a:pt x="300" y="2190"/>
                  </a:lnTo>
                  <a:lnTo>
                    <a:pt x="7105" y="422"/>
                  </a:lnTo>
                  <a:cubicBezTo>
                    <a:pt x="7205" y="388"/>
                    <a:pt x="7305" y="288"/>
                    <a:pt x="7272" y="188"/>
                  </a:cubicBezTo>
                  <a:cubicBezTo>
                    <a:pt x="7220" y="84"/>
                    <a:pt x="7168" y="0"/>
                    <a:pt x="7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559585" y="2634126"/>
              <a:ext cx="332706" cy="354254"/>
            </a:xfrm>
            <a:custGeom>
              <a:avLst/>
              <a:gdLst/>
              <a:ahLst/>
              <a:cxnLst/>
              <a:rect l="l" t="t" r="r" b="b"/>
              <a:pathLst>
                <a:path w="4771" h="5080" extrusionOk="0">
                  <a:moveTo>
                    <a:pt x="218" y="1"/>
                  </a:moveTo>
                  <a:cubicBezTo>
                    <a:pt x="168" y="1"/>
                    <a:pt x="118" y="26"/>
                    <a:pt x="67" y="76"/>
                  </a:cubicBezTo>
                  <a:cubicBezTo>
                    <a:pt x="1" y="142"/>
                    <a:pt x="1" y="276"/>
                    <a:pt x="67" y="376"/>
                  </a:cubicBezTo>
                  <a:lnTo>
                    <a:pt x="4371" y="4979"/>
                  </a:lnTo>
                  <a:cubicBezTo>
                    <a:pt x="4404" y="5046"/>
                    <a:pt x="4504" y="5079"/>
                    <a:pt x="4537" y="5079"/>
                  </a:cubicBezTo>
                  <a:cubicBezTo>
                    <a:pt x="4604" y="5079"/>
                    <a:pt x="4671" y="5046"/>
                    <a:pt x="4704" y="4979"/>
                  </a:cubicBezTo>
                  <a:cubicBezTo>
                    <a:pt x="4771" y="4912"/>
                    <a:pt x="4771" y="4779"/>
                    <a:pt x="4704" y="4712"/>
                  </a:cubicBezTo>
                  <a:lnTo>
                    <a:pt x="368" y="76"/>
                  </a:lnTo>
                  <a:cubicBezTo>
                    <a:pt x="318" y="26"/>
                    <a:pt x="268" y="1"/>
                    <a:pt x="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 name="Google Shape;823;p34"/>
            <p:cNvGrpSpPr/>
            <p:nvPr/>
          </p:nvGrpSpPr>
          <p:grpSpPr>
            <a:xfrm>
              <a:off x="436294" y="2543958"/>
              <a:ext cx="576988" cy="553696"/>
              <a:chOff x="436294" y="2543958"/>
              <a:chExt cx="576988" cy="553696"/>
            </a:xfrm>
          </p:grpSpPr>
          <p:sp>
            <p:nvSpPr>
              <p:cNvPr id="824" name="Google Shape;824;p34"/>
              <p:cNvSpPr/>
              <p:nvPr/>
            </p:nvSpPr>
            <p:spPr>
              <a:xfrm>
                <a:off x="713142" y="2543958"/>
                <a:ext cx="104742" cy="104812"/>
              </a:xfrm>
              <a:custGeom>
                <a:avLst/>
                <a:gdLst/>
                <a:ahLst/>
                <a:cxnLst/>
                <a:rect l="l" t="t" r="r" b="b"/>
                <a:pathLst>
                  <a:path w="1502" h="1503" extrusionOk="0">
                    <a:moveTo>
                      <a:pt x="734" y="1"/>
                    </a:moveTo>
                    <a:cubicBezTo>
                      <a:pt x="334" y="1"/>
                      <a:pt x="0" y="335"/>
                      <a:pt x="0" y="735"/>
                    </a:cubicBezTo>
                    <a:cubicBezTo>
                      <a:pt x="0" y="1135"/>
                      <a:pt x="334" y="1502"/>
                      <a:pt x="734" y="1502"/>
                    </a:cubicBezTo>
                    <a:cubicBezTo>
                      <a:pt x="1168" y="1502"/>
                      <a:pt x="1501" y="1135"/>
                      <a:pt x="1501" y="735"/>
                    </a:cubicBezTo>
                    <a:cubicBezTo>
                      <a:pt x="1501" y="335"/>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4"/>
              <p:cNvSpPr/>
              <p:nvPr/>
            </p:nvSpPr>
            <p:spPr>
              <a:xfrm>
                <a:off x="654983" y="2992912"/>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436294" y="2809161"/>
                <a:ext cx="104742" cy="104742"/>
              </a:xfrm>
              <a:custGeom>
                <a:avLst/>
                <a:gdLst/>
                <a:ahLst/>
                <a:cxnLst/>
                <a:rect l="l" t="t" r="r" b="b"/>
                <a:pathLst>
                  <a:path w="1502" h="1502" extrusionOk="0">
                    <a:moveTo>
                      <a:pt x="735" y="1"/>
                    </a:moveTo>
                    <a:cubicBezTo>
                      <a:pt x="334" y="1"/>
                      <a:pt x="1" y="368"/>
                      <a:pt x="1" y="768"/>
                    </a:cubicBezTo>
                    <a:cubicBezTo>
                      <a:pt x="1" y="1168"/>
                      <a:pt x="334" y="1502"/>
                      <a:pt x="735" y="1502"/>
                    </a:cubicBezTo>
                    <a:cubicBezTo>
                      <a:pt x="1168" y="1502"/>
                      <a:pt x="1502" y="1168"/>
                      <a:pt x="1502" y="768"/>
                    </a:cubicBezTo>
                    <a:cubicBezTo>
                      <a:pt x="1502" y="368"/>
                      <a:pt x="1168" y="1"/>
                      <a:pt x="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908540" y="2674223"/>
                <a:ext cx="104742" cy="104812"/>
              </a:xfrm>
              <a:custGeom>
                <a:avLst/>
                <a:gdLst/>
                <a:ahLst/>
                <a:cxnLst/>
                <a:rect l="l" t="t" r="r" b="b"/>
                <a:pathLst>
                  <a:path w="1502" h="1503" extrusionOk="0">
                    <a:moveTo>
                      <a:pt x="734" y="1"/>
                    </a:moveTo>
                    <a:cubicBezTo>
                      <a:pt x="334" y="1"/>
                      <a:pt x="0" y="335"/>
                      <a:pt x="0" y="735"/>
                    </a:cubicBezTo>
                    <a:cubicBezTo>
                      <a:pt x="0" y="1168"/>
                      <a:pt x="334" y="1502"/>
                      <a:pt x="734" y="1502"/>
                    </a:cubicBezTo>
                    <a:cubicBezTo>
                      <a:pt x="1134" y="1502"/>
                      <a:pt x="1501" y="1168"/>
                      <a:pt x="1501" y="735"/>
                    </a:cubicBezTo>
                    <a:cubicBezTo>
                      <a:pt x="1501" y="335"/>
                      <a:pt x="11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503797" y="2581197"/>
                <a:ext cx="104742" cy="104742"/>
              </a:xfrm>
              <a:custGeom>
                <a:avLst/>
                <a:gdLst/>
                <a:ahLst/>
                <a:cxnLst/>
                <a:rect l="l" t="t" r="r" b="b"/>
                <a:pathLst>
                  <a:path w="1502" h="1502" extrusionOk="0">
                    <a:moveTo>
                      <a:pt x="734" y="1"/>
                    </a:moveTo>
                    <a:cubicBezTo>
                      <a:pt x="334" y="1"/>
                      <a:pt x="0" y="334"/>
                      <a:pt x="0" y="735"/>
                    </a:cubicBezTo>
                    <a:cubicBezTo>
                      <a:pt x="0" y="1168"/>
                      <a:pt x="334" y="1502"/>
                      <a:pt x="734" y="1502"/>
                    </a:cubicBezTo>
                    <a:cubicBezTo>
                      <a:pt x="1168" y="1502"/>
                      <a:pt x="1501" y="1168"/>
                      <a:pt x="1501" y="735"/>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4"/>
              <p:cNvSpPr/>
              <p:nvPr/>
            </p:nvSpPr>
            <p:spPr>
              <a:xfrm>
                <a:off x="843407" y="2920806"/>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 name="Google Shape;830;p34"/>
            <p:cNvSpPr/>
            <p:nvPr/>
          </p:nvSpPr>
          <p:spPr>
            <a:xfrm>
              <a:off x="699195" y="2530081"/>
              <a:ext cx="139609" cy="130265"/>
            </a:xfrm>
            <a:custGeom>
              <a:avLst/>
              <a:gdLst/>
              <a:ahLst/>
              <a:cxnLst/>
              <a:rect l="l" t="t" r="r" b="b"/>
              <a:pathLst>
                <a:path w="2002" h="1868" extrusionOk="0">
                  <a:moveTo>
                    <a:pt x="934" y="400"/>
                  </a:moveTo>
                  <a:cubicBezTo>
                    <a:pt x="1168" y="400"/>
                    <a:pt x="1334" y="534"/>
                    <a:pt x="1401" y="634"/>
                  </a:cubicBezTo>
                  <a:cubicBezTo>
                    <a:pt x="1501" y="767"/>
                    <a:pt x="1501" y="934"/>
                    <a:pt x="1435" y="1067"/>
                  </a:cubicBezTo>
                  <a:cubicBezTo>
                    <a:pt x="1401" y="1201"/>
                    <a:pt x="1301" y="1267"/>
                    <a:pt x="1201" y="1367"/>
                  </a:cubicBezTo>
                  <a:cubicBezTo>
                    <a:pt x="1123" y="1397"/>
                    <a:pt x="1040" y="1412"/>
                    <a:pt x="957" y="1412"/>
                  </a:cubicBezTo>
                  <a:cubicBezTo>
                    <a:pt x="757" y="1412"/>
                    <a:pt x="562" y="1323"/>
                    <a:pt x="467" y="1134"/>
                  </a:cubicBezTo>
                  <a:cubicBezTo>
                    <a:pt x="400" y="1034"/>
                    <a:pt x="400" y="867"/>
                    <a:pt x="434" y="734"/>
                  </a:cubicBezTo>
                  <a:cubicBezTo>
                    <a:pt x="467" y="600"/>
                    <a:pt x="567" y="534"/>
                    <a:pt x="701" y="433"/>
                  </a:cubicBezTo>
                  <a:cubicBezTo>
                    <a:pt x="767" y="400"/>
                    <a:pt x="867" y="400"/>
                    <a:pt x="934" y="400"/>
                  </a:cubicBezTo>
                  <a:close/>
                  <a:moveTo>
                    <a:pt x="909" y="0"/>
                  </a:moveTo>
                  <a:cubicBezTo>
                    <a:pt x="768" y="0"/>
                    <a:pt x="627" y="32"/>
                    <a:pt x="501" y="100"/>
                  </a:cubicBezTo>
                  <a:cubicBezTo>
                    <a:pt x="267" y="233"/>
                    <a:pt x="67" y="400"/>
                    <a:pt x="34" y="634"/>
                  </a:cubicBezTo>
                  <a:cubicBezTo>
                    <a:pt x="0" y="900"/>
                    <a:pt x="0" y="1134"/>
                    <a:pt x="100" y="1367"/>
                  </a:cubicBezTo>
                  <a:cubicBezTo>
                    <a:pt x="267" y="1634"/>
                    <a:pt x="601" y="1868"/>
                    <a:pt x="934" y="1868"/>
                  </a:cubicBezTo>
                  <a:cubicBezTo>
                    <a:pt x="1101" y="1868"/>
                    <a:pt x="1234" y="1801"/>
                    <a:pt x="1368" y="1734"/>
                  </a:cubicBezTo>
                  <a:cubicBezTo>
                    <a:pt x="1835" y="1534"/>
                    <a:pt x="2002" y="934"/>
                    <a:pt x="1735" y="467"/>
                  </a:cubicBezTo>
                  <a:cubicBezTo>
                    <a:pt x="1593" y="184"/>
                    <a:pt x="1251" y="0"/>
                    <a:pt x="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631691" y="2983707"/>
              <a:ext cx="148954" cy="130265"/>
            </a:xfrm>
            <a:custGeom>
              <a:avLst/>
              <a:gdLst/>
              <a:ahLst/>
              <a:cxnLst/>
              <a:rect l="l" t="t" r="r" b="b"/>
              <a:pathLst>
                <a:path w="2136" h="1868" extrusionOk="0">
                  <a:moveTo>
                    <a:pt x="1068" y="400"/>
                  </a:moveTo>
                  <a:cubicBezTo>
                    <a:pt x="1235" y="400"/>
                    <a:pt x="1402" y="533"/>
                    <a:pt x="1535" y="633"/>
                  </a:cubicBezTo>
                  <a:cubicBezTo>
                    <a:pt x="1669" y="900"/>
                    <a:pt x="1569" y="1234"/>
                    <a:pt x="1335" y="1367"/>
                  </a:cubicBezTo>
                  <a:cubicBezTo>
                    <a:pt x="1257" y="1396"/>
                    <a:pt x="1174" y="1411"/>
                    <a:pt x="1091" y="1411"/>
                  </a:cubicBezTo>
                  <a:cubicBezTo>
                    <a:pt x="891" y="1411"/>
                    <a:pt x="696" y="1323"/>
                    <a:pt x="601" y="1134"/>
                  </a:cubicBezTo>
                  <a:cubicBezTo>
                    <a:pt x="501" y="900"/>
                    <a:pt x="568" y="567"/>
                    <a:pt x="835" y="433"/>
                  </a:cubicBezTo>
                  <a:cubicBezTo>
                    <a:pt x="901" y="400"/>
                    <a:pt x="1002" y="400"/>
                    <a:pt x="1068" y="400"/>
                  </a:cubicBezTo>
                  <a:close/>
                  <a:moveTo>
                    <a:pt x="1032" y="0"/>
                  </a:moveTo>
                  <a:cubicBezTo>
                    <a:pt x="886" y="0"/>
                    <a:pt x="738" y="31"/>
                    <a:pt x="601" y="100"/>
                  </a:cubicBezTo>
                  <a:cubicBezTo>
                    <a:pt x="168" y="300"/>
                    <a:pt x="1" y="900"/>
                    <a:pt x="234" y="1367"/>
                  </a:cubicBezTo>
                  <a:cubicBezTo>
                    <a:pt x="401" y="1634"/>
                    <a:pt x="735" y="1867"/>
                    <a:pt x="1068" y="1867"/>
                  </a:cubicBezTo>
                  <a:cubicBezTo>
                    <a:pt x="1202" y="1867"/>
                    <a:pt x="1368" y="1801"/>
                    <a:pt x="1502" y="1734"/>
                  </a:cubicBezTo>
                  <a:cubicBezTo>
                    <a:pt x="1936" y="1534"/>
                    <a:pt x="2136" y="933"/>
                    <a:pt x="1869" y="466"/>
                  </a:cubicBezTo>
                  <a:cubicBezTo>
                    <a:pt x="1727" y="183"/>
                    <a:pt x="1385"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422347" y="2798700"/>
              <a:ext cx="132706" cy="131520"/>
            </a:xfrm>
            <a:custGeom>
              <a:avLst/>
              <a:gdLst/>
              <a:ahLst/>
              <a:cxnLst/>
              <a:rect l="l" t="t" r="r" b="b"/>
              <a:pathLst>
                <a:path w="1903" h="1886" extrusionOk="0">
                  <a:moveTo>
                    <a:pt x="935" y="418"/>
                  </a:moveTo>
                  <a:cubicBezTo>
                    <a:pt x="1135" y="418"/>
                    <a:pt x="1235" y="451"/>
                    <a:pt x="1335" y="584"/>
                  </a:cubicBezTo>
                  <a:cubicBezTo>
                    <a:pt x="1435" y="718"/>
                    <a:pt x="1502" y="818"/>
                    <a:pt x="1502" y="951"/>
                  </a:cubicBezTo>
                  <a:cubicBezTo>
                    <a:pt x="1502" y="1118"/>
                    <a:pt x="1402" y="1251"/>
                    <a:pt x="1335" y="1318"/>
                  </a:cubicBezTo>
                  <a:cubicBezTo>
                    <a:pt x="1235" y="1435"/>
                    <a:pt x="1101" y="1493"/>
                    <a:pt x="964" y="1493"/>
                  </a:cubicBezTo>
                  <a:cubicBezTo>
                    <a:pt x="826" y="1493"/>
                    <a:pt x="685" y="1435"/>
                    <a:pt x="568" y="1318"/>
                  </a:cubicBezTo>
                  <a:cubicBezTo>
                    <a:pt x="468" y="1218"/>
                    <a:pt x="401" y="1085"/>
                    <a:pt x="401" y="951"/>
                  </a:cubicBezTo>
                  <a:cubicBezTo>
                    <a:pt x="401" y="784"/>
                    <a:pt x="501" y="651"/>
                    <a:pt x="568" y="584"/>
                  </a:cubicBezTo>
                  <a:cubicBezTo>
                    <a:pt x="701" y="451"/>
                    <a:pt x="835" y="418"/>
                    <a:pt x="935" y="418"/>
                  </a:cubicBezTo>
                  <a:close/>
                  <a:moveTo>
                    <a:pt x="922" y="1"/>
                  </a:moveTo>
                  <a:cubicBezTo>
                    <a:pt x="676" y="1"/>
                    <a:pt x="434" y="84"/>
                    <a:pt x="268" y="251"/>
                  </a:cubicBezTo>
                  <a:cubicBezTo>
                    <a:pt x="67" y="418"/>
                    <a:pt x="1" y="651"/>
                    <a:pt x="1" y="918"/>
                  </a:cubicBezTo>
                  <a:cubicBezTo>
                    <a:pt x="1" y="1185"/>
                    <a:pt x="101" y="1385"/>
                    <a:pt x="268" y="1585"/>
                  </a:cubicBezTo>
                  <a:cubicBezTo>
                    <a:pt x="468" y="1785"/>
                    <a:pt x="701" y="1885"/>
                    <a:pt x="935" y="1885"/>
                  </a:cubicBezTo>
                  <a:cubicBezTo>
                    <a:pt x="1202" y="1885"/>
                    <a:pt x="1402" y="1752"/>
                    <a:pt x="1602" y="1585"/>
                  </a:cubicBezTo>
                  <a:cubicBezTo>
                    <a:pt x="1835" y="1418"/>
                    <a:pt x="1902" y="1185"/>
                    <a:pt x="1902" y="918"/>
                  </a:cubicBezTo>
                  <a:cubicBezTo>
                    <a:pt x="1902" y="651"/>
                    <a:pt x="1769" y="418"/>
                    <a:pt x="1602" y="251"/>
                  </a:cubicBezTo>
                  <a:cubicBezTo>
                    <a:pt x="1418" y="84"/>
                    <a:pt x="1168"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892222" y="2659161"/>
              <a:ext cx="135007" cy="131450"/>
            </a:xfrm>
            <a:custGeom>
              <a:avLst/>
              <a:gdLst/>
              <a:ahLst/>
              <a:cxnLst/>
              <a:rect l="l" t="t" r="r" b="b"/>
              <a:pathLst>
                <a:path w="1936" h="1885" extrusionOk="0">
                  <a:moveTo>
                    <a:pt x="968" y="417"/>
                  </a:moveTo>
                  <a:cubicBezTo>
                    <a:pt x="1102" y="417"/>
                    <a:pt x="1235" y="450"/>
                    <a:pt x="1335" y="584"/>
                  </a:cubicBezTo>
                  <a:cubicBezTo>
                    <a:pt x="1469" y="717"/>
                    <a:pt x="1502" y="784"/>
                    <a:pt x="1502" y="951"/>
                  </a:cubicBezTo>
                  <a:cubicBezTo>
                    <a:pt x="1502" y="1118"/>
                    <a:pt x="1435" y="1251"/>
                    <a:pt x="1335" y="1318"/>
                  </a:cubicBezTo>
                  <a:cubicBezTo>
                    <a:pt x="1235" y="1435"/>
                    <a:pt x="1102" y="1493"/>
                    <a:pt x="968" y="1493"/>
                  </a:cubicBezTo>
                  <a:cubicBezTo>
                    <a:pt x="835" y="1493"/>
                    <a:pt x="701" y="1435"/>
                    <a:pt x="601" y="1318"/>
                  </a:cubicBezTo>
                  <a:cubicBezTo>
                    <a:pt x="468" y="1218"/>
                    <a:pt x="434" y="1118"/>
                    <a:pt x="434" y="951"/>
                  </a:cubicBezTo>
                  <a:cubicBezTo>
                    <a:pt x="434" y="784"/>
                    <a:pt x="468" y="717"/>
                    <a:pt x="601" y="584"/>
                  </a:cubicBezTo>
                  <a:cubicBezTo>
                    <a:pt x="735" y="450"/>
                    <a:pt x="835" y="417"/>
                    <a:pt x="968" y="417"/>
                  </a:cubicBezTo>
                  <a:close/>
                  <a:moveTo>
                    <a:pt x="956" y="0"/>
                  </a:moveTo>
                  <a:cubicBezTo>
                    <a:pt x="710" y="0"/>
                    <a:pt x="468" y="84"/>
                    <a:pt x="301" y="250"/>
                  </a:cubicBezTo>
                  <a:cubicBezTo>
                    <a:pt x="101" y="417"/>
                    <a:pt x="1" y="651"/>
                    <a:pt x="1" y="917"/>
                  </a:cubicBezTo>
                  <a:cubicBezTo>
                    <a:pt x="1" y="1184"/>
                    <a:pt x="134" y="1384"/>
                    <a:pt x="301" y="1585"/>
                  </a:cubicBezTo>
                  <a:cubicBezTo>
                    <a:pt x="468" y="1785"/>
                    <a:pt x="735" y="1885"/>
                    <a:pt x="968" y="1885"/>
                  </a:cubicBezTo>
                  <a:cubicBezTo>
                    <a:pt x="1235" y="1885"/>
                    <a:pt x="1435" y="1751"/>
                    <a:pt x="1635" y="1585"/>
                  </a:cubicBezTo>
                  <a:cubicBezTo>
                    <a:pt x="1835" y="1418"/>
                    <a:pt x="1936" y="1184"/>
                    <a:pt x="1936" y="917"/>
                  </a:cubicBezTo>
                  <a:cubicBezTo>
                    <a:pt x="1936" y="651"/>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487479" y="2568435"/>
              <a:ext cx="135007" cy="131450"/>
            </a:xfrm>
            <a:custGeom>
              <a:avLst/>
              <a:gdLst/>
              <a:ahLst/>
              <a:cxnLst/>
              <a:rect l="l" t="t" r="r" b="b"/>
              <a:pathLst>
                <a:path w="1936" h="1885" extrusionOk="0">
                  <a:moveTo>
                    <a:pt x="968" y="417"/>
                  </a:moveTo>
                  <a:cubicBezTo>
                    <a:pt x="1101" y="417"/>
                    <a:pt x="1235" y="484"/>
                    <a:pt x="1368" y="584"/>
                  </a:cubicBezTo>
                  <a:cubicBezTo>
                    <a:pt x="1468" y="717"/>
                    <a:pt x="1535" y="817"/>
                    <a:pt x="1535" y="984"/>
                  </a:cubicBezTo>
                  <a:cubicBezTo>
                    <a:pt x="1535" y="1118"/>
                    <a:pt x="1435" y="1251"/>
                    <a:pt x="1368" y="1351"/>
                  </a:cubicBezTo>
                  <a:cubicBezTo>
                    <a:pt x="1252" y="1451"/>
                    <a:pt x="1110" y="1501"/>
                    <a:pt x="972" y="1501"/>
                  </a:cubicBezTo>
                  <a:cubicBezTo>
                    <a:pt x="835" y="1501"/>
                    <a:pt x="701" y="1451"/>
                    <a:pt x="601" y="1351"/>
                  </a:cubicBezTo>
                  <a:cubicBezTo>
                    <a:pt x="468" y="1218"/>
                    <a:pt x="434" y="1118"/>
                    <a:pt x="434" y="984"/>
                  </a:cubicBezTo>
                  <a:cubicBezTo>
                    <a:pt x="434" y="817"/>
                    <a:pt x="468" y="717"/>
                    <a:pt x="601" y="584"/>
                  </a:cubicBezTo>
                  <a:cubicBezTo>
                    <a:pt x="735" y="484"/>
                    <a:pt x="835" y="417"/>
                    <a:pt x="968" y="417"/>
                  </a:cubicBezTo>
                  <a:close/>
                  <a:moveTo>
                    <a:pt x="956" y="0"/>
                  </a:moveTo>
                  <a:cubicBezTo>
                    <a:pt x="710" y="0"/>
                    <a:pt x="468" y="84"/>
                    <a:pt x="301" y="250"/>
                  </a:cubicBezTo>
                  <a:cubicBezTo>
                    <a:pt x="101" y="417"/>
                    <a:pt x="1" y="684"/>
                    <a:pt x="1" y="918"/>
                  </a:cubicBezTo>
                  <a:cubicBezTo>
                    <a:pt x="1" y="1184"/>
                    <a:pt x="134" y="1385"/>
                    <a:pt x="301" y="1585"/>
                  </a:cubicBezTo>
                  <a:cubicBezTo>
                    <a:pt x="468" y="1818"/>
                    <a:pt x="735" y="1885"/>
                    <a:pt x="968" y="1885"/>
                  </a:cubicBezTo>
                  <a:cubicBezTo>
                    <a:pt x="1235" y="1885"/>
                    <a:pt x="1435" y="1751"/>
                    <a:pt x="1635" y="1585"/>
                  </a:cubicBezTo>
                  <a:cubicBezTo>
                    <a:pt x="1835" y="1418"/>
                    <a:pt x="1935" y="1184"/>
                    <a:pt x="1935" y="918"/>
                  </a:cubicBezTo>
                  <a:cubicBezTo>
                    <a:pt x="1935" y="684"/>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829460" y="2907766"/>
              <a:ext cx="139609" cy="131799"/>
            </a:xfrm>
            <a:custGeom>
              <a:avLst/>
              <a:gdLst/>
              <a:ahLst/>
              <a:cxnLst/>
              <a:rect l="l" t="t" r="r" b="b"/>
              <a:pathLst>
                <a:path w="2002" h="1890" extrusionOk="0">
                  <a:moveTo>
                    <a:pt x="968" y="455"/>
                  </a:moveTo>
                  <a:cubicBezTo>
                    <a:pt x="1068" y="455"/>
                    <a:pt x="1201" y="488"/>
                    <a:pt x="1334" y="588"/>
                  </a:cubicBezTo>
                  <a:cubicBezTo>
                    <a:pt x="1535" y="822"/>
                    <a:pt x="1535" y="1155"/>
                    <a:pt x="1334" y="1355"/>
                  </a:cubicBezTo>
                  <a:cubicBezTo>
                    <a:pt x="1234" y="1455"/>
                    <a:pt x="1101" y="1505"/>
                    <a:pt x="963" y="1505"/>
                  </a:cubicBezTo>
                  <a:cubicBezTo>
                    <a:pt x="826" y="1505"/>
                    <a:pt x="684" y="1455"/>
                    <a:pt x="567" y="1355"/>
                  </a:cubicBezTo>
                  <a:cubicBezTo>
                    <a:pt x="467" y="1222"/>
                    <a:pt x="400" y="1122"/>
                    <a:pt x="400" y="988"/>
                  </a:cubicBezTo>
                  <a:cubicBezTo>
                    <a:pt x="400" y="822"/>
                    <a:pt x="501" y="688"/>
                    <a:pt x="567" y="621"/>
                  </a:cubicBezTo>
                  <a:cubicBezTo>
                    <a:pt x="701" y="488"/>
                    <a:pt x="834" y="455"/>
                    <a:pt x="968" y="455"/>
                  </a:cubicBezTo>
                  <a:close/>
                  <a:moveTo>
                    <a:pt x="950" y="0"/>
                  </a:moveTo>
                  <a:cubicBezTo>
                    <a:pt x="703" y="0"/>
                    <a:pt x="455" y="100"/>
                    <a:pt x="267" y="288"/>
                  </a:cubicBezTo>
                  <a:cubicBezTo>
                    <a:pt x="67" y="455"/>
                    <a:pt x="0" y="688"/>
                    <a:pt x="0" y="955"/>
                  </a:cubicBezTo>
                  <a:cubicBezTo>
                    <a:pt x="0" y="1189"/>
                    <a:pt x="100" y="1389"/>
                    <a:pt x="267" y="1622"/>
                  </a:cubicBezTo>
                  <a:cubicBezTo>
                    <a:pt x="467" y="1822"/>
                    <a:pt x="701" y="1889"/>
                    <a:pt x="968" y="1889"/>
                  </a:cubicBezTo>
                  <a:cubicBezTo>
                    <a:pt x="1201" y="1889"/>
                    <a:pt x="1468" y="1822"/>
                    <a:pt x="1601" y="1589"/>
                  </a:cubicBezTo>
                  <a:cubicBezTo>
                    <a:pt x="2002" y="1222"/>
                    <a:pt x="2002" y="655"/>
                    <a:pt x="1601" y="288"/>
                  </a:cubicBezTo>
                  <a:cubicBezTo>
                    <a:pt x="1422" y="92"/>
                    <a:pt x="1187" y="0"/>
                    <a:pt x="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0"/>
        <p:cNvGrpSpPr/>
        <p:nvPr/>
      </p:nvGrpSpPr>
      <p:grpSpPr>
        <a:xfrm>
          <a:off x="0" y="0"/>
          <a:ext cx="0" cy="0"/>
          <a:chOff x="0" y="0"/>
          <a:chExt cx="0" cy="0"/>
        </a:xfrm>
      </p:grpSpPr>
      <p:sp>
        <p:nvSpPr>
          <p:cNvPr id="1571" name="Google Shape;1571;p50"/>
          <p:cNvSpPr/>
          <p:nvPr/>
        </p:nvSpPr>
        <p:spPr>
          <a:xfrm>
            <a:off x="1135050" y="2237363"/>
            <a:ext cx="904800" cy="4575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0"/>
          <p:cNvSpPr txBox="1">
            <a:spLocks noGrp="1"/>
          </p:cNvSpPr>
          <p:nvPr>
            <p:ph type="title" idx="4294967295"/>
          </p:nvPr>
        </p:nvSpPr>
        <p:spPr>
          <a:xfrm>
            <a:off x="801000" y="2223450"/>
            <a:ext cx="15729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1</a:t>
            </a:r>
            <a:endParaRPr>
              <a:solidFill>
                <a:schemeClr val="accent1"/>
              </a:solidFill>
            </a:endParaRPr>
          </a:p>
        </p:txBody>
      </p:sp>
      <p:sp>
        <p:nvSpPr>
          <p:cNvPr id="1573" name="Google Shape;1573;p50"/>
          <p:cNvSpPr/>
          <p:nvPr/>
        </p:nvSpPr>
        <p:spPr>
          <a:xfrm>
            <a:off x="3128900" y="2237363"/>
            <a:ext cx="904800" cy="4575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0"/>
          <p:cNvSpPr/>
          <p:nvPr/>
        </p:nvSpPr>
        <p:spPr>
          <a:xfrm>
            <a:off x="5122750" y="2237363"/>
            <a:ext cx="904800" cy="4575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0"/>
          <p:cNvSpPr/>
          <p:nvPr/>
        </p:nvSpPr>
        <p:spPr>
          <a:xfrm>
            <a:off x="7116600" y="2237363"/>
            <a:ext cx="904800" cy="4575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0"/>
          <p:cNvSpPr txBox="1">
            <a:spLocks noGrp="1"/>
          </p:cNvSpPr>
          <p:nvPr>
            <p:ph type="title" idx="4294967295"/>
          </p:nvPr>
        </p:nvSpPr>
        <p:spPr>
          <a:xfrm>
            <a:off x="2794850" y="2223450"/>
            <a:ext cx="1572900" cy="45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2</a:t>
            </a:r>
            <a:endParaRPr>
              <a:solidFill>
                <a:schemeClr val="accent1"/>
              </a:solidFill>
            </a:endParaRPr>
          </a:p>
        </p:txBody>
      </p:sp>
      <p:sp>
        <p:nvSpPr>
          <p:cNvPr id="1577" name="Google Shape;1577;p50"/>
          <p:cNvSpPr txBox="1">
            <a:spLocks noGrp="1"/>
          </p:cNvSpPr>
          <p:nvPr>
            <p:ph type="title" idx="4294967295"/>
          </p:nvPr>
        </p:nvSpPr>
        <p:spPr>
          <a:xfrm>
            <a:off x="4788700" y="2223450"/>
            <a:ext cx="1572900" cy="45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3</a:t>
            </a:r>
            <a:endParaRPr dirty="0">
              <a:solidFill>
                <a:schemeClr val="accent1"/>
              </a:solidFill>
            </a:endParaRPr>
          </a:p>
        </p:txBody>
      </p:sp>
      <p:sp>
        <p:nvSpPr>
          <p:cNvPr id="1578" name="Google Shape;1578;p50"/>
          <p:cNvSpPr txBox="1">
            <a:spLocks noGrp="1"/>
          </p:cNvSpPr>
          <p:nvPr>
            <p:ph type="title" idx="4294967295"/>
          </p:nvPr>
        </p:nvSpPr>
        <p:spPr>
          <a:xfrm>
            <a:off x="6782550" y="2223450"/>
            <a:ext cx="15729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4</a:t>
            </a:r>
            <a:endParaRPr>
              <a:solidFill>
                <a:schemeClr val="accent1"/>
              </a:solidFill>
            </a:endParaRPr>
          </a:p>
        </p:txBody>
      </p:sp>
      <p:sp>
        <p:nvSpPr>
          <p:cNvPr id="1579" name="Google Shape;1579;p50"/>
          <p:cNvSpPr txBox="1">
            <a:spLocks noGrp="1"/>
          </p:cNvSpPr>
          <p:nvPr>
            <p:ph type="title"/>
          </p:nvPr>
        </p:nvSpPr>
        <p:spPr>
          <a:xfrm>
            <a:off x="713250" y="539500"/>
            <a:ext cx="77175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Drug Abuse Process</a:t>
            </a:r>
            <a:endParaRPr/>
          </a:p>
        </p:txBody>
      </p:sp>
      <p:sp>
        <p:nvSpPr>
          <p:cNvPr id="1582" name="Google Shape;1582;p50"/>
          <p:cNvSpPr txBox="1">
            <a:spLocks noGrp="1"/>
          </p:cNvSpPr>
          <p:nvPr>
            <p:ph type="body" idx="4294967295"/>
          </p:nvPr>
        </p:nvSpPr>
        <p:spPr>
          <a:xfrm>
            <a:off x="2708300" y="3323999"/>
            <a:ext cx="2293357" cy="959933"/>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US" dirty="0" smtClean="0"/>
              <a:t>Regular use lead to risky use</a:t>
            </a:r>
            <a:endParaRPr dirty="0"/>
          </a:p>
        </p:txBody>
      </p:sp>
      <p:sp>
        <p:nvSpPr>
          <p:cNvPr id="1584" name="Google Shape;1584;p50"/>
          <p:cNvSpPr txBox="1">
            <a:spLocks noGrp="1"/>
          </p:cNvSpPr>
          <p:nvPr>
            <p:ph type="title" idx="4294967295"/>
          </p:nvPr>
        </p:nvSpPr>
        <p:spPr>
          <a:xfrm>
            <a:off x="801000" y="2855700"/>
            <a:ext cx="15729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dirty="0" smtClean="0"/>
              <a:t>Trying the drug</a:t>
            </a:r>
            <a:endParaRPr sz="2400" b="1" dirty="0"/>
          </a:p>
        </p:txBody>
      </p:sp>
      <p:sp>
        <p:nvSpPr>
          <p:cNvPr id="1585" name="Google Shape;1585;p50"/>
          <p:cNvSpPr txBox="1">
            <a:spLocks noGrp="1"/>
          </p:cNvSpPr>
          <p:nvPr>
            <p:ph type="title" idx="4294967295"/>
          </p:nvPr>
        </p:nvSpPr>
        <p:spPr>
          <a:xfrm>
            <a:off x="2794849" y="2855700"/>
            <a:ext cx="1907289"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smtClean="0"/>
              <a:t>Regular use</a:t>
            </a:r>
            <a:br>
              <a:rPr lang="en" sz="2400" dirty="0" smtClean="0"/>
            </a:br>
            <a:endParaRPr sz="2400" dirty="0"/>
          </a:p>
        </p:txBody>
      </p:sp>
      <p:sp>
        <p:nvSpPr>
          <p:cNvPr id="1586" name="Google Shape;1586;p50"/>
          <p:cNvSpPr txBox="1">
            <a:spLocks noGrp="1"/>
          </p:cNvSpPr>
          <p:nvPr>
            <p:ph type="title" idx="4294967295"/>
          </p:nvPr>
        </p:nvSpPr>
        <p:spPr>
          <a:xfrm>
            <a:off x="4788699" y="2855700"/>
            <a:ext cx="1745991"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smtClean="0"/>
              <a:t>Dependence</a:t>
            </a:r>
            <a:endParaRPr sz="2400" dirty="0"/>
          </a:p>
        </p:txBody>
      </p:sp>
      <p:sp>
        <p:nvSpPr>
          <p:cNvPr id="1587" name="Google Shape;1587;p50"/>
          <p:cNvSpPr txBox="1">
            <a:spLocks noGrp="1"/>
          </p:cNvSpPr>
          <p:nvPr>
            <p:ph type="title" idx="4294967295"/>
          </p:nvPr>
        </p:nvSpPr>
        <p:spPr>
          <a:xfrm>
            <a:off x="6782549" y="2855700"/>
            <a:ext cx="2196197"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smtClean="0"/>
              <a:t>Substance abuse disorder</a:t>
            </a:r>
            <a:endParaRPr sz="2400" dirty="0"/>
          </a:p>
        </p:txBody>
      </p:sp>
      <p:cxnSp>
        <p:nvCxnSpPr>
          <p:cNvPr id="1588" name="Google Shape;1588;p50"/>
          <p:cNvCxnSpPr>
            <a:stCxn id="1572" idx="0"/>
          </p:cNvCxnSpPr>
          <p:nvPr/>
        </p:nvCxnSpPr>
        <p:spPr>
          <a:xfrm rot="-5400000" flipH="1">
            <a:off x="2233350" y="1577550"/>
            <a:ext cx="284100" cy="1575900"/>
          </a:xfrm>
          <a:prstGeom prst="curvedConnector4">
            <a:avLst>
              <a:gd name="adj1" fmla="val -83817"/>
              <a:gd name="adj2" fmla="val 74952"/>
            </a:avLst>
          </a:prstGeom>
          <a:noFill/>
          <a:ln w="19050" cap="flat" cmpd="sng">
            <a:solidFill>
              <a:schemeClr val="dk2"/>
            </a:solidFill>
            <a:prstDash val="solid"/>
            <a:round/>
            <a:headEnd type="none" w="med" len="med"/>
            <a:tailEnd type="none" w="med" len="med"/>
          </a:ln>
        </p:spPr>
      </p:cxnSp>
      <p:cxnSp>
        <p:nvCxnSpPr>
          <p:cNvPr id="1589" name="Google Shape;1589;p50"/>
          <p:cNvCxnSpPr>
            <a:endCxn id="1577" idx="0"/>
          </p:cNvCxnSpPr>
          <p:nvPr/>
        </p:nvCxnSpPr>
        <p:spPr>
          <a:xfrm rot="10800000" flipH="1">
            <a:off x="4019650" y="2223450"/>
            <a:ext cx="1555500" cy="291300"/>
          </a:xfrm>
          <a:prstGeom prst="curvedConnector4">
            <a:avLst>
              <a:gd name="adj1" fmla="val 24720"/>
              <a:gd name="adj2" fmla="val 181746"/>
            </a:avLst>
          </a:prstGeom>
          <a:noFill/>
          <a:ln w="19050" cap="flat" cmpd="sng">
            <a:solidFill>
              <a:schemeClr val="dk2"/>
            </a:solidFill>
            <a:prstDash val="solid"/>
            <a:round/>
            <a:headEnd type="none" w="med" len="med"/>
            <a:tailEnd type="none" w="med" len="med"/>
          </a:ln>
        </p:spPr>
      </p:cxnSp>
      <p:cxnSp>
        <p:nvCxnSpPr>
          <p:cNvPr id="1590" name="Google Shape;1590;p50"/>
          <p:cNvCxnSpPr/>
          <p:nvPr/>
        </p:nvCxnSpPr>
        <p:spPr>
          <a:xfrm rot="10800000" flipH="1">
            <a:off x="6027550" y="2218662"/>
            <a:ext cx="1555500" cy="291300"/>
          </a:xfrm>
          <a:prstGeom prst="curvedConnector4">
            <a:avLst>
              <a:gd name="adj1" fmla="val 24720"/>
              <a:gd name="adj2" fmla="val 181746"/>
            </a:avLst>
          </a:prstGeom>
          <a:noFill/>
          <a:ln w="19050" cap="flat" cmpd="sng">
            <a:solidFill>
              <a:schemeClr val="dk2"/>
            </a:solidFill>
            <a:prstDash val="solid"/>
            <a:round/>
            <a:headEnd type="none" w="med" len="med"/>
            <a:tailEnd type="none" w="med" len="med"/>
          </a:ln>
        </p:spPr>
      </p:cxnSp>
      <p:sp>
        <p:nvSpPr>
          <p:cNvPr id="1591" name="Google Shape;1591;p50"/>
          <p:cNvSpPr/>
          <p:nvPr/>
        </p:nvSpPr>
        <p:spPr>
          <a:xfrm>
            <a:off x="1150077" y="679712"/>
            <a:ext cx="204742" cy="197768"/>
          </a:xfrm>
          <a:custGeom>
            <a:avLst/>
            <a:gdLst/>
            <a:ahLst/>
            <a:cxnLst/>
            <a:rect l="l" t="t" r="r" b="b"/>
            <a:pathLst>
              <a:path w="2936" h="2836" extrusionOk="0">
                <a:moveTo>
                  <a:pt x="1468" y="367"/>
                </a:moveTo>
                <a:cubicBezTo>
                  <a:pt x="1701" y="367"/>
                  <a:pt x="1968" y="501"/>
                  <a:pt x="2168" y="668"/>
                </a:cubicBezTo>
                <a:cubicBezTo>
                  <a:pt x="2368" y="834"/>
                  <a:pt x="2468" y="1068"/>
                  <a:pt x="2468" y="1368"/>
                </a:cubicBezTo>
                <a:cubicBezTo>
                  <a:pt x="2402" y="1902"/>
                  <a:pt x="1968" y="2369"/>
                  <a:pt x="1434" y="2369"/>
                </a:cubicBezTo>
                <a:cubicBezTo>
                  <a:pt x="1168" y="2369"/>
                  <a:pt x="934" y="2269"/>
                  <a:pt x="701" y="2069"/>
                </a:cubicBezTo>
                <a:cubicBezTo>
                  <a:pt x="500" y="1902"/>
                  <a:pt x="434" y="1668"/>
                  <a:pt x="434" y="1368"/>
                </a:cubicBezTo>
                <a:cubicBezTo>
                  <a:pt x="434" y="834"/>
                  <a:pt x="867" y="367"/>
                  <a:pt x="1468" y="367"/>
                </a:cubicBezTo>
                <a:close/>
                <a:moveTo>
                  <a:pt x="1468" y="1"/>
                </a:moveTo>
                <a:cubicBezTo>
                  <a:pt x="667" y="1"/>
                  <a:pt x="0" y="601"/>
                  <a:pt x="0" y="1402"/>
                </a:cubicBezTo>
                <a:cubicBezTo>
                  <a:pt x="0" y="1768"/>
                  <a:pt x="133" y="2102"/>
                  <a:pt x="434" y="2402"/>
                </a:cubicBezTo>
                <a:cubicBezTo>
                  <a:pt x="701" y="2669"/>
                  <a:pt x="1101" y="2836"/>
                  <a:pt x="1468" y="2836"/>
                </a:cubicBezTo>
                <a:cubicBezTo>
                  <a:pt x="2268" y="2836"/>
                  <a:pt x="2869" y="2169"/>
                  <a:pt x="2935" y="1402"/>
                </a:cubicBezTo>
                <a:cubicBezTo>
                  <a:pt x="2935" y="1035"/>
                  <a:pt x="2802" y="701"/>
                  <a:pt x="2502" y="401"/>
                </a:cubicBezTo>
                <a:cubicBezTo>
                  <a:pt x="2202" y="167"/>
                  <a:pt x="1835" y="1"/>
                  <a:pt x="1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 name="Google Shape;1592;p50"/>
          <p:cNvGrpSpPr/>
          <p:nvPr/>
        </p:nvGrpSpPr>
        <p:grpSpPr>
          <a:xfrm>
            <a:off x="917439" y="1017710"/>
            <a:ext cx="670014" cy="647908"/>
            <a:chOff x="7560389" y="1266060"/>
            <a:chExt cx="670014" cy="647908"/>
          </a:xfrm>
        </p:grpSpPr>
        <p:sp>
          <p:nvSpPr>
            <p:cNvPr id="1593" name="Google Shape;1593;p50"/>
            <p:cNvSpPr/>
            <p:nvPr/>
          </p:nvSpPr>
          <p:spPr>
            <a:xfrm>
              <a:off x="7790724" y="1266060"/>
              <a:ext cx="439679" cy="422245"/>
            </a:xfrm>
            <a:custGeom>
              <a:avLst/>
              <a:gdLst/>
              <a:ahLst/>
              <a:cxnLst/>
              <a:rect l="l" t="t" r="r" b="b"/>
              <a:pathLst>
                <a:path w="6305" h="6055" extrusionOk="0">
                  <a:moveTo>
                    <a:pt x="3469" y="1"/>
                  </a:moveTo>
                  <a:cubicBezTo>
                    <a:pt x="2802" y="1"/>
                    <a:pt x="2135" y="251"/>
                    <a:pt x="1635" y="751"/>
                  </a:cubicBezTo>
                  <a:lnTo>
                    <a:pt x="0" y="2352"/>
                  </a:lnTo>
                  <a:lnTo>
                    <a:pt x="3669" y="6055"/>
                  </a:lnTo>
                  <a:lnTo>
                    <a:pt x="5304" y="4420"/>
                  </a:lnTo>
                  <a:cubicBezTo>
                    <a:pt x="6305" y="3420"/>
                    <a:pt x="6305" y="1752"/>
                    <a:pt x="5304" y="751"/>
                  </a:cubicBezTo>
                  <a:cubicBezTo>
                    <a:pt x="4804" y="251"/>
                    <a:pt x="4136" y="1"/>
                    <a:pt x="34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0"/>
            <p:cNvSpPr/>
            <p:nvPr/>
          </p:nvSpPr>
          <p:spPr>
            <a:xfrm>
              <a:off x="7560389" y="1427706"/>
              <a:ext cx="486262" cy="468828"/>
            </a:xfrm>
            <a:custGeom>
              <a:avLst/>
              <a:gdLst/>
              <a:ahLst/>
              <a:cxnLst/>
              <a:rect l="l" t="t" r="r" b="b"/>
              <a:pathLst>
                <a:path w="6973" h="6723" extrusionOk="0">
                  <a:moveTo>
                    <a:pt x="3303" y="1"/>
                  </a:moveTo>
                  <a:lnTo>
                    <a:pt x="1001" y="2303"/>
                  </a:lnTo>
                  <a:cubicBezTo>
                    <a:pt x="1" y="3303"/>
                    <a:pt x="1" y="4971"/>
                    <a:pt x="1001" y="5972"/>
                  </a:cubicBezTo>
                  <a:cubicBezTo>
                    <a:pt x="1502" y="6472"/>
                    <a:pt x="2169" y="6722"/>
                    <a:pt x="2836" y="6722"/>
                  </a:cubicBezTo>
                  <a:cubicBezTo>
                    <a:pt x="3503" y="6722"/>
                    <a:pt x="4170" y="6472"/>
                    <a:pt x="4671" y="5972"/>
                  </a:cubicBezTo>
                  <a:lnTo>
                    <a:pt x="6972" y="3670"/>
                  </a:lnTo>
                  <a:lnTo>
                    <a:pt x="33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0"/>
            <p:cNvSpPr/>
            <p:nvPr/>
          </p:nvSpPr>
          <p:spPr>
            <a:xfrm>
              <a:off x="7560389" y="1412643"/>
              <a:ext cx="497908" cy="501325"/>
            </a:xfrm>
            <a:custGeom>
              <a:avLst/>
              <a:gdLst/>
              <a:ahLst/>
              <a:cxnLst/>
              <a:rect l="l" t="t" r="r" b="b"/>
              <a:pathLst>
                <a:path w="7140" h="7189" extrusionOk="0">
                  <a:moveTo>
                    <a:pt x="3303" y="517"/>
                  </a:moveTo>
                  <a:lnTo>
                    <a:pt x="6739" y="3953"/>
                  </a:lnTo>
                  <a:lnTo>
                    <a:pt x="4604" y="6055"/>
                  </a:lnTo>
                  <a:cubicBezTo>
                    <a:pt x="4137" y="6522"/>
                    <a:pt x="3570" y="6788"/>
                    <a:pt x="2903" y="6788"/>
                  </a:cubicBezTo>
                  <a:cubicBezTo>
                    <a:pt x="2236" y="6788"/>
                    <a:pt x="1635" y="6522"/>
                    <a:pt x="1168" y="6055"/>
                  </a:cubicBezTo>
                  <a:cubicBezTo>
                    <a:pt x="735" y="5621"/>
                    <a:pt x="468" y="5020"/>
                    <a:pt x="468" y="4353"/>
                  </a:cubicBezTo>
                  <a:cubicBezTo>
                    <a:pt x="468" y="3686"/>
                    <a:pt x="735" y="3119"/>
                    <a:pt x="1168" y="2652"/>
                  </a:cubicBezTo>
                  <a:lnTo>
                    <a:pt x="3303" y="517"/>
                  </a:lnTo>
                  <a:close/>
                  <a:moveTo>
                    <a:pt x="3286" y="0"/>
                  </a:moveTo>
                  <a:cubicBezTo>
                    <a:pt x="3236" y="0"/>
                    <a:pt x="3186" y="17"/>
                    <a:pt x="3136" y="50"/>
                  </a:cubicBezTo>
                  <a:lnTo>
                    <a:pt x="835" y="2352"/>
                  </a:lnTo>
                  <a:cubicBezTo>
                    <a:pt x="301" y="2886"/>
                    <a:pt x="1" y="3619"/>
                    <a:pt x="1" y="4353"/>
                  </a:cubicBezTo>
                  <a:cubicBezTo>
                    <a:pt x="1" y="5121"/>
                    <a:pt x="301" y="5821"/>
                    <a:pt x="835" y="6355"/>
                  </a:cubicBezTo>
                  <a:cubicBezTo>
                    <a:pt x="1402" y="6888"/>
                    <a:pt x="2102" y="7189"/>
                    <a:pt x="2836" y="7189"/>
                  </a:cubicBezTo>
                  <a:cubicBezTo>
                    <a:pt x="3603" y="7189"/>
                    <a:pt x="4304" y="6888"/>
                    <a:pt x="4804" y="6355"/>
                  </a:cubicBezTo>
                  <a:lnTo>
                    <a:pt x="7106" y="4053"/>
                  </a:lnTo>
                  <a:cubicBezTo>
                    <a:pt x="7106" y="4020"/>
                    <a:pt x="7139" y="3986"/>
                    <a:pt x="7139" y="3886"/>
                  </a:cubicBezTo>
                  <a:cubicBezTo>
                    <a:pt x="7139" y="3820"/>
                    <a:pt x="7139" y="3786"/>
                    <a:pt x="7106" y="3720"/>
                  </a:cubicBezTo>
                  <a:lnTo>
                    <a:pt x="3437" y="50"/>
                  </a:lnTo>
                  <a:cubicBezTo>
                    <a:pt x="3386" y="17"/>
                    <a:pt x="3336" y="0"/>
                    <a:pt x="3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 name="Google Shape;1596;p50"/>
          <p:cNvGrpSpPr/>
          <p:nvPr/>
        </p:nvGrpSpPr>
        <p:grpSpPr>
          <a:xfrm>
            <a:off x="8021409" y="1382084"/>
            <a:ext cx="476918" cy="476987"/>
            <a:chOff x="7663559" y="3355172"/>
            <a:chExt cx="476918" cy="476987"/>
          </a:xfrm>
        </p:grpSpPr>
        <p:sp>
          <p:nvSpPr>
            <p:cNvPr id="1597" name="Google Shape;1597;p50"/>
            <p:cNvSpPr/>
            <p:nvPr/>
          </p:nvSpPr>
          <p:spPr>
            <a:xfrm>
              <a:off x="7663559" y="3355172"/>
              <a:ext cx="476918" cy="476987"/>
            </a:xfrm>
            <a:custGeom>
              <a:avLst/>
              <a:gdLst/>
              <a:ahLst/>
              <a:cxnLst/>
              <a:rect l="l" t="t" r="r" b="b"/>
              <a:pathLst>
                <a:path w="6839" h="6840" extrusionOk="0">
                  <a:moveTo>
                    <a:pt x="3437" y="1"/>
                  </a:moveTo>
                  <a:cubicBezTo>
                    <a:pt x="1535" y="1"/>
                    <a:pt x="1" y="1535"/>
                    <a:pt x="1" y="3437"/>
                  </a:cubicBezTo>
                  <a:cubicBezTo>
                    <a:pt x="1" y="5305"/>
                    <a:pt x="1535" y="6839"/>
                    <a:pt x="3437" y="6839"/>
                  </a:cubicBezTo>
                  <a:cubicBezTo>
                    <a:pt x="5305" y="6839"/>
                    <a:pt x="6839" y="5305"/>
                    <a:pt x="6839" y="3437"/>
                  </a:cubicBezTo>
                  <a:cubicBezTo>
                    <a:pt x="6839" y="1535"/>
                    <a:pt x="5305" y="1"/>
                    <a:pt x="3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0"/>
            <p:cNvSpPr/>
            <p:nvPr/>
          </p:nvSpPr>
          <p:spPr>
            <a:xfrm>
              <a:off x="7731063" y="3426720"/>
              <a:ext cx="348954" cy="344909"/>
            </a:xfrm>
            <a:custGeom>
              <a:avLst/>
              <a:gdLst/>
              <a:ahLst/>
              <a:cxnLst/>
              <a:rect l="l" t="t" r="r" b="b"/>
              <a:pathLst>
                <a:path w="5004" h="4946" extrusionOk="0">
                  <a:moveTo>
                    <a:pt x="4774" y="1"/>
                  </a:moveTo>
                  <a:cubicBezTo>
                    <a:pt x="4720" y="1"/>
                    <a:pt x="4670" y="26"/>
                    <a:pt x="4637" y="76"/>
                  </a:cubicBezTo>
                  <a:lnTo>
                    <a:pt x="100" y="4612"/>
                  </a:lnTo>
                  <a:cubicBezTo>
                    <a:pt x="0" y="4712"/>
                    <a:pt x="0" y="4812"/>
                    <a:pt x="100" y="4912"/>
                  </a:cubicBezTo>
                  <a:cubicBezTo>
                    <a:pt x="134" y="4946"/>
                    <a:pt x="200" y="4946"/>
                    <a:pt x="267" y="4946"/>
                  </a:cubicBezTo>
                  <a:cubicBezTo>
                    <a:pt x="300" y="4946"/>
                    <a:pt x="334" y="4946"/>
                    <a:pt x="367" y="4912"/>
                  </a:cubicBezTo>
                  <a:lnTo>
                    <a:pt x="4937" y="376"/>
                  </a:lnTo>
                  <a:cubicBezTo>
                    <a:pt x="5004" y="276"/>
                    <a:pt x="5004" y="142"/>
                    <a:pt x="4937" y="76"/>
                  </a:cubicBezTo>
                  <a:cubicBezTo>
                    <a:pt x="4887" y="26"/>
                    <a:pt x="4829" y="1"/>
                    <a:pt x="4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50"/>
          <p:cNvGrpSpPr/>
          <p:nvPr/>
        </p:nvGrpSpPr>
        <p:grpSpPr>
          <a:xfrm>
            <a:off x="7210504" y="586798"/>
            <a:ext cx="716983" cy="430908"/>
            <a:chOff x="7541541" y="2884036"/>
            <a:chExt cx="716983" cy="430908"/>
          </a:xfrm>
        </p:grpSpPr>
        <p:sp>
          <p:nvSpPr>
            <p:cNvPr id="1600" name="Google Shape;1600;p50"/>
            <p:cNvSpPr/>
            <p:nvPr/>
          </p:nvSpPr>
          <p:spPr>
            <a:xfrm>
              <a:off x="7541541" y="2898445"/>
              <a:ext cx="716983" cy="408712"/>
            </a:xfrm>
            <a:custGeom>
              <a:avLst/>
              <a:gdLst/>
              <a:ahLst/>
              <a:cxnLst/>
              <a:rect l="l" t="t" r="r" b="b"/>
              <a:pathLst>
                <a:path w="15376" h="8765" extrusionOk="0">
                  <a:moveTo>
                    <a:pt x="9285" y="0"/>
                  </a:moveTo>
                  <a:cubicBezTo>
                    <a:pt x="8578" y="0"/>
                    <a:pt x="7956" y="394"/>
                    <a:pt x="7529" y="913"/>
                  </a:cubicBezTo>
                  <a:lnTo>
                    <a:pt x="7529" y="913"/>
                  </a:lnTo>
                  <a:cubicBezTo>
                    <a:pt x="7232" y="672"/>
                    <a:pt x="6842" y="456"/>
                    <a:pt x="6340" y="292"/>
                  </a:cubicBezTo>
                  <a:cubicBezTo>
                    <a:pt x="5944" y="167"/>
                    <a:pt x="5609" y="113"/>
                    <a:pt x="5326" y="113"/>
                  </a:cubicBezTo>
                  <a:cubicBezTo>
                    <a:pt x="3487" y="113"/>
                    <a:pt x="3838" y="2393"/>
                    <a:pt x="3838" y="2393"/>
                  </a:cubicBezTo>
                  <a:cubicBezTo>
                    <a:pt x="3651" y="2280"/>
                    <a:pt x="3451" y="2229"/>
                    <a:pt x="3248" y="2229"/>
                  </a:cubicBezTo>
                  <a:cubicBezTo>
                    <a:pt x="1717" y="2229"/>
                    <a:pt x="0" y="5165"/>
                    <a:pt x="2003" y="6697"/>
                  </a:cubicBezTo>
                  <a:cubicBezTo>
                    <a:pt x="2628" y="7144"/>
                    <a:pt x="3222" y="7342"/>
                    <a:pt x="3728" y="7362"/>
                  </a:cubicBezTo>
                  <a:lnTo>
                    <a:pt x="3728" y="7362"/>
                  </a:lnTo>
                  <a:cubicBezTo>
                    <a:pt x="3907" y="8118"/>
                    <a:pt x="4455" y="8765"/>
                    <a:pt x="5606" y="8765"/>
                  </a:cubicBezTo>
                  <a:cubicBezTo>
                    <a:pt x="7283" y="8765"/>
                    <a:pt x="8399" y="8382"/>
                    <a:pt x="9015" y="7808"/>
                  </a:cubicBezTo>
                  <a:lnTo>
                    <a:pt x="9015" y="7808"/>
                  </a:lnTo>
                  <a:cubicBezTo>
                    <a:pt x="9144" y="7979"/>
                    <a:pt x="9307" y="8144"/>
                    <a:pt x="9509" y="8298"/>
                  </a:cubicBezTo>
                  <a:cubicBezTo>
                    <a:pt x="9779" y="8509"/>
                    <a:pt x="10103" y="8603"/>
                    <a:pt x="10453" y="8603"/>
                  </a:cubicBezTo>
                  <a:cubicBezTo>
                    <a:pt x="12481" y="8603"/>
                    <a:pt x="15375" y="5448"/>
                    <a:pt x="13611" y="3628"/>
                  </a:cubicBezTo>
                  <a:cubicBezTo>
                    <a:pt x="13141" y="3142"/>
                    <a:pt x="12646" y="2957"/>
                    <a:pt x="12182" y="2957"/>
                  </a:cubicBezTo>
                  <a:cubicBezTo>
                    <a:pt x="12121" y="2957"/>
                    <a:pt x="12059" y="2961"/>
                    <a:pt x="11999" y="2967"/>
                  </a:cubicBezTo>
                  <a:lnTo>
                    <a:pt x="11999" y="2967"/>
                  </a:lnTo>
                  <a:cubicBezTo>
                    <a:pt x="12011" y="2073"/>
                    <a:pt x="11557" y="1047"/>
                    <a:pt x="10443" y="359"/>
                  </a:cubicBezTo>
                  <a:cubicBezTo>
                    <a:pt x="10044" y="107"/>
                    <a:pt x="9653" y="0"/>
                    <a:pt x="9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0"/>
            <p:cNvSpPr/>
            <p:nvPr/>
          </p:nvSpPr>
          <p:spPr>
            <a:xfrm>
              <a:off x="7572691" y="2884036"/>
              <a:ext cx="647131" cy="430908"/>
            </a:xfrm>
            <a:custGeom>
              <a:avLst/>
              <a:gdLst/>
              <a:ahLst/>
              <a:cxnLst/>
              <a:rect l="l" t="t" r="r" b="b"/>
              <a:pathLst>
                <a:path w="13878" h="9241" extrusionOk="0">
                  <a:moveTo>
                    <a:pt x="6872" y="1502"/>
                  </a:moveTo>
                  <a:cubicBezTo>
                    <a:pt x="7473" y="2035"/>
                    <a:pt x="7540" y="2669"/>
                    <a:pt x="7373" y="3036"/>
                  </a:cubicBezTo>
                  <a:cubicBezTo>
                    <a:pt x="7332" y="3262"/>
                    <a:pt x="7202" y="3387"/>
                    <a:pt x="7038" y="3387"/>
                  </a:cubicBezTo>
                  <a:cubicBezTo>
                    <a:pt x="6936" y="3387"/>
                    <a:pt x="6821" y="3339"/>
                    <a:pt x="6706" y="3236"/>
                  </a:cubicBezTo>
                  <a:cubicBezTo>
                    <a:pt x="6339" y="2903"/>
                    <a:pt x="6405" y="2169"/>
                    <a:pt x="6872" y="1502"/>
                  </a:cubicBezTo>
                  <a:close/>
                  <a:moveTo>
                    <a:pt x="11142" y="3503"/>
                  </a:moveTo>
                  <a:cubicBezTo>
                    <a:pt x="11042" y="4204"/>
                    <a:pt x="10575" y="4771"/>
                    <a:pt x="10008" y="4871"/>
                  </a:cubicBezTo>
                  <a:lnTo>
                    <a:pt x="9875" y="4871"/>
                  </a:lnTo>
                  <a:cubicBezTo>
                    <a:pt x="9708" y="4871"/>
                    <a:pt x="9708" y="4804"/>
                    <a:pt x="9708" y="4771"/>
                  </a:cubicBezTo>
                  <a:cubicBezTo>
                    <a:pt x="9708" y="4504"/>
                    <a:pt x="10308" y="3703"/>
                    <a:pt x="11142" y="3503"/>
                  </a:cubicBezTo>
                  <a:close/>
                  <a:moveTo>
                    <a:pt x="3870" y="5438"/>
                  </a:moveTo>
                  <a:cubicBezTo>
                    <a:pt x="4004" y="5438"/>
                    <a:pt x="4070" y="5571"/>
                    <a:pt x="4171" y="5605"/>
                  </a:cubicBezTo>
                  <a:cubicBezTo>
                    <a:pt x="4471" y="6005"/>
                    <a:pt x="4537" y="6405"/>
                    <a:pt x="4371" y="6739"/>
                  </a:cubicBezTo>
                  <a:cubicBezTo>
                    <a:pt x="4171" y="7106"/>
                    <a:pt x="3737" y="7372"/>
                    <a:pt x="3237" y="7372"/>
                  </a:cubicBezTo>
                  <a:cubicBezTo>
                    <a:pt x="3136" y="6672"/>
                    <a:pt x="3337" y="5938"/>
                    <a:pt x="3570" y="5605"/>
                  </a:cubicBezTo>
                  <a:cubicBezTo>
                    <a:pt x="3704" y="5538"/>
                    <a:pt x="3804" y="5438"/>
                    <a:pt x="3870" y="5438"/>
                  </a:cubicBezTo>
                  <a:close/>
                  <a:moveTo>
                    <a:pt x="8507" y="6005"/>
                  </a:moveTo>
                  <a:cubicBezTo>
                    <a:pt x="8507" y="6005"/>
                    <a:pt x="8574" y="6072"/>
                    <a:pt x="8674" y="6272"/>
                  </a:cubicBezTo>
                  <a:cubicBezTo>
                    <a:pt x="8841" y="6839"/>
                    <a:pt x="8740" y="7306"/>
                    <a:pt x="8407" y="7739"/>
                  </a:cubicBezTo>
                  <a:cubicBezTo>
                    <a:pt x="8073" y="7172"/>
                    <a:pt x="8140" y="6572"/>
                    <a:pt x="8307" y="6205"/>
                  </a:cubicBezTo>
                  <a:cubicBezTo>
                    <a:pt x="8374" y="6038"/>
                    <a:pt x="8474" y="6005"/>
                    <a:pt x="8507" y="6005"/>
                  </a:cubicBezTo>
                  <a:close/>
                  <a:moveTo>
                    <a:pt x="8668" y="388"/>
                  </a:moveTo>
                  <a:cubicBezTo>
                    <a:pt x="9021" y="388"/>
                    <a:pt x="9378" y="490"/>
                    <a:pt x="9708" y="701"/>
                  </a:cubicBezTo>
                  <a:cubicBezTo>
                    <a:pt x="10575" y="1235"/>
                    <a:pt x="11142" y="2069"/>
                    <a:pt x="11176" y="2936"/>
                  </a:cubicBezTo>
                  <a:cubicBezTo>
                    <a:pt x="10141" y="3169"/>
                    <a:pt x="9308" y="4103"/>
                    <a:pt x="9341" y="4704"/>
                  </a:cubicBezTo>
                  <a:cubicBezTo>
                    <a:pt x="9374" y="4937"/>
                    <a:pt x="9508" y="5204"/>
                    <a:pt x="9908" y="5204"/>
                  </a:cubicBezTo>
                  <a:lnTo>
                    <a:pt x="10075" y="5204"/>
                  </a:lnTo>
                  <a:cubicBezTo>
                    <a:pt x="10909" y="5071"/>
                    <a:pt x="11509" y="4337"/>
                    <a:pt x="11576" y="3370"/>
                  </a:cubicBezTo>
                  <a:cubicBezTo>
                    <a:pt x="12009" y="3370"/>
                    <a:pt x="12476" y="3570"/>
                    <a:pt x="12843" y="3970"/>
                  </a:cubicBezTo>
                  <a:cubicBezTo>
                    <a:pt x="13511" y="4637"/>
                    <a:pt x="13344" y="5471"/>
                    <a:pt x="13077" y="6072"/>
                  </a:cubicBezTo>
                  <a:cubicBezTo>
                    <a:pt x="12543" y="7406"/>
                    <a:pt x="10975" y="8607"/>
                    <a:pt x="9808" y="8607"/>
                  </a:cubicBezTo>
                  <a:cubicBezTo>
                    <a:pt x="9508" y="8607"/>
                    <a:pt x="9207" y="8540"/>
                    <a:pt x="9007" y="8373"/>
                  </a:cubicBezTo>
                  <a:cubicBezTo>
                    <a:pt x="8874" y="8273"/>
                    <a:pt x="8740" y="8206"/>
                    <a:pt x="8674" y="8073"/>
                  </a:cubicBezTo>
                  <a:cubicBezTo>
                    <a:pt x="9174" y="7573"/>
                    <a:pt x="9308" y="6872"/>
                    <a:pt x="9074" y="6172"/>
                  </a:cubicBezTo>
                  <a:cubicBezTo>
                    <a:pt x="8907" y="5638"/>
                    <a:pt x="8674" y="5571"/>
                    <a:pt x="8507" y="5571"/>
                  </a:cubicBezTo>
                  <a:cubicBezTo>
                    <a:pt x="8240" y="5571"/>
                    <a:pt x="8040" y="5738"/>
                    <a:pt x="7907" y="6038"/>
                  </a:cubicBezTo>
                  <a:cubicBezTo>
                    <a:pt x="7706" y="6539"/>
                    <a:pt x="7673" y="7339"/>
                    <a:pt x="8140" y="8040"/>
                  </a:cubicBezTo>
                  <a:cubicBezTo>
                    <a:pt x="7640" y="8407"/>
                    <a:pt x="6706" y="8840"/>
                    <a:pt x="5038" y="8840"/>
                  </a:cubicBezTo>
                  <a:lnTo>
                    <a:pt x="5038" y="9007"/>
                  </a:lnTo>
                  <a:lnTo>
                    <a:pt x="5004" y="8773"/>
                  </a:lnTo>
                  <a:cubicBezTo>
                    <a:pt x="4004" y="8773"/>
                    <a:pt x="3570" y="8273"/>
                    <a:pt x="3370" y="7773"/>
                  </a:cubicBezTo>
                  <a:cubicBezTo>
                    <a:pt x="4004" y="7739"/>
                    <a:pt x="4504" y="7439"/>
                    <a:pt x="4804" y="6872"/>
                  </a:cubicBezTo>
                  <a:cubicBezTo>
                    <a:pt x="5038" y="6372"/>
                    <a:pt x="4971" y="5771"/>
                    <a:pt x="4537" y="5271"/>
                  </a:cubicBezTo>
                  <a:cubicBezTo>
                    <a:pt x="4337" y="5004"/>
                    <a:pt x="4137" y="4937"/>
                    <a:pt x="3970" y="4937"/>
                  </a:cubicBezTo>
                  <a:cubicBezTo>
                    <a:pt x="3737" y="4937"/>
                    <a:pt x="3537" y="5071"/>
                    <a:pt x="3370" y="5271"/>
                  </a:cubicBezTo>
                  <a:cubicBezTo>
                    <a:pt x="3003" y="5738"/>
                    <a:pt x="2836" y="6539"/>
                    <a:pt x="2903" y="7239"/>
                  </a:cubicBezTo>
                  <a:cubicBezTo>
                    <a:pt x="2469" y="7172"/>
                    <a:pt x="2002" y="6939"/>
                    <a:pt x="1535" y="6605"/>
                  </a:cubicBezTo>
                  <a:cubicBezTo>
                    <a:pt x="501" y="5871"/>
                    <a:pt x="701" y="4737"/>
                    <a:pt x="835" y="4337"/>
                  </a:cubicBezTo>
                  <a:cubicBezTo>
                    <a:pt x="1135" y="3370"/>
                    <a:pt x="1969" y="2602"/>
                    <a:pt x="2669" y="2602"/>
                  </a:cubicBezTo>
                  <a:cubicBezTo>
                    <a:pt x="2836" y="2602"/>
                    <a:pt x="3003" y="2669"/>
                    <a:pt x="3136" y="2736"/>
                  </a:cubicBezTo>
                  <a:cubicBezTo>
                    <a:pt x="3153" y="2752"/>
                    <a:pt x="3178" y="2761"/>
                    <a:pt x="3212" y="2761"/>
                  </a:cubicBezTo>
                  <a:cubicBezTo>
                    <a:pt x="3245" y="2761"/>
                    <a:pt x="3287" y="2752"/>
                    <a:pt x="3337" y="2736"/>
                  </a:cubicBezTo>
                  <a:cubicBezTo>
                    <a:pt x="3370" y="2702"/>
                    <a:pt x="3403" y="2602"/>
                    <a:pt x="3403" y="2536"/>
                  </a:cubicBezTo>
                  <a:cubicBezTo>
                    <a:pt x="3403" y="2536"/>
                    <a:pt x="3303" y="1435"/>
                    <a:pt x="3804" y="868"/>
                  </a:cubicBezTo>
                  <a:cubicBezTo>
                    <a:pt x="4020" y="612"/>
                    <a:pt x="4330" y="483"/>
                    <a:pt x="4727" y="483"/>
                  </a:cubicBezTo>
                  <a:cubicBezTo>
                    <a:pt x="5001" y="483"/>
                    <a:pt x="5317" y="545"/>
                    <a:pt x="5672" y="668"/>
                  </a:cubicBezTo>
                  <a:cubicBezTo>
                    <a:pt x="6005" y="768"/>
                    <a:pt x="6339" y="935"/>
                    <a:pt x="6572" y="1101"/>
                  </a:cubicBezTo>
                  <a:cubicBezTo>
                    <a:pt x="6039" y="1902"/>
                    <a:pt x="5872" y="2936"/>
                    <a:pt x="6506" y="3436"/>
                  </a:cubicBezTo>
                  <a:cubicBezTo>
                    <a:pt x="6694" y="3600"/>
                    <a:pt x="6902" y="3678"/>
                    <a:pt x="7098" y="3678"/>
                  </a:cubicBezTo>
                  <a:cubicBezTo>
                    <a:pt x="7422" y="3678"/>
                    <a:pt x="7715" y="3464"/>
                    <a:pt x="7840" y="3069"/>
                  </a:cubicBezTo>
                  <a:cubicBezTo>
                    <a:pt x="8007" y="2536"/>
                    <a:pt x="7873" y="1735"/>
                    <a:pt x="7173" y="1068"/>
                  </a:cubicBezTo>
                  <a:cubicBezTo>
                    <a:pt x="7596" y="625"/>
                    <a:pt x="8129" y="388"/>
                    <a:pt x="8668" y="388"/>
                  </a:cubicBezTo>
                  <a:close/>
                  <a:moveTo>
                    <a:pt x="8623" y="0"/>
                  </a:moveTo>
                  <a:cubicBezTo>
                    <a:pt x="7962" y="0"/>
                    <a:pt x="7315" y="297"/>
                    <a:pt x="6806" y="868"/>
                  </a:cubicBezTo>
                  <a:cubicBezTo>
                    <a:pt x="6472" y="634"/>
                    <a:pt x="6139" y="501"/>
                    <a:pt x="5705" y="367"/>
                  </a:cubicBezTo>
                  <a:cubicBezTo>
                    <a:pt x="5313" y="245"/>
                    <a:pt x="4958" y="186"/>
                    <a:pt x="4641" y="186"/>
                  </a:cubicBezTo>
                  <a:cubicBezTo>
                    <a:pt x="4095" y="186"/>
                    <a:pt x="3666" y="363"/>
                    <a:pt x="3370" y="701"/>
                  </a:cubicBezTo>
                  <a:cubicBezTo>
                    <a:pt x="2970" y="1201"/>
                    <a:pt x="2903" y="1935"/>
                    <a:pt x="2903" y="2369"/>
                  </a:cubicBezTo>
                  <a:cubicBezTo>
                    <a:pt x="2836" y="2336"/>
                    <a:pt x="2703" y="2336"/>
                    <a:pt x="2569" y="2336"/>
                  </a:cubicBezTo>
                  <a:cubicBezTo>
                    <a:pt x="1702" y="2336"/>
                    <a:pt x="735" y="3203"/>
                    <a:pt x="368" y="4337"/>
                  </a:cubicBezTo>
                  <a:cubicBezTo>
                    <a:pt x="1" y="5404"/>
                    <a:pt x="301" y="6405"/>
                    <a:pt x="1202" y="7072"/>
                  </a:cubicBezTo>
                  <a:cubicBezTo>
                    <a:pt x="1802" y="7506"/>
                    <a:pt x="2369" y="7739"/>
                    <a:pt x="2903" y="7773"/>
                  </a:cubicBezTo>
                  <a:cubicBezTo>
                    <a:pt x="3170" y="8707"/>
                    <a:pt x="3904" y="9240"/>
                    <a:pt x="5004" y="9240"/>
                  </a:cubicBezTo>
                  <a:cubicBezTo>
                    <a:pt x="6506" y="9240"/>
                    <a:pt x="7640" y="8940"/>
                    <a:pt x="8374" y="8306"/>
                  </a:cubicBezTo>
                  <a:cubicBezTo>
                    <a:pt x="8507" y="8473"/>
                    <a:pt x="8640" y="8573"/>
                    <a:pt x="8740" y="8707"/>
                  </a:cubicBezTo>
                  <a:cubicBezTo>
                    <a:pt x="9041" y="8907"/>
                    <a:pt x="9374" y="9040"/>
                    <a:pt x="9808" y="9040"/>
                  </a:cubicBezTo>
                  <a:cubicBezTo>
                    <a:pt x="11142" y="9040"/>
                    <a:pt x="12843" y="7706"/>
                    <a:pt x="13477" y="6238"/>
                  </a:cubicBezTo>
                  <a:cubicBezTo>
                    <a:pt x="13877" y="5271"/>
                    <a:pt x="13744" y="4370"/>
                    <a:pt x="13144" y="3703"/>
                  </a:cubicBezTo>
                  <a:cubicBezTo>
                    <a:pt x="12643" y="3203"/>
                    <a:pt x="12143" y="2936"/>
                    <a:pt x="11542" y="2936"/>
                  </a:cubicBezTo>
                  <a:cubicBezTo>
                    <a:pt x="11476" y="1902"/>
                    <a:pt x="10875" y="1001"/>
                    <a:pt x="9875" y="367"/>
                  </a:cubicBezTo>
                  <a:cubicBezTo>
                    <a:pt x="9472" y="121"/>
                    <a:pt x="9045" y="0"/>
                    <a:pt x="8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 name="Google Shape;1602;p50"/>
          <p:cNvSpPr/>
          <p:nvPr/>
        </p:nvSpPr>
        <p:spPr>
          <a:xfrm>
            <a:off x="6642440" y="4283933"/>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67629" y="1014996"/>
            <a:ext cx="8186823" cy="3227700"/>
          </a:xfrm>
        </p:spPr>
        <p:txBody>
          <a:bodyPr/>
          <a:lstStyle/>
          <a:p>
            <a:pPr algn="just"/>
            <a:r>
              <a:rPr lang="en-US" dirty="0"/>
              <a:t>S</a:t>
            </a:r>
            <a:r>
              <a:rPr lang="en-US" dirty="0" smtClean="0"/>
              <a:t>ubstances </a:t>
            </a:r>
            <a:r>
              <a:rPr lang="en-US" dirty="0"/>
              <a:t>may cause temporary changes in behavior, emotion, or thought; this cluster of changes is called </a:t>
            </a:r>
            <a:r>
              <a:rPr lang="en-US" b="1" dirty="0"/>
              <a:t>substance </a:t>
            </a:r>
            <a:r>
              <a:rPr lang="en-US" b="1" dirty="0" smtClean="0"/>
              <a:t>intoxication. </a:t>
            </a:r>
          </a:p>
          <a:p>
            <a:pPr marL="127000" indent="0" algn="just">
              <a:buNone/>
            </a:pPr>
            <a:endParaRPr lang="en-US" dirty="0"/>
          </a:p>
          <a:p>
            <a:pPr algn="just"/>
            <a:r>
              <a:rPr lang="en-US" dirty="0" smtClean="0"/>
              <a:t>In </a:t>
            </a:r>
            <a:r>
              <a:rPr lang="en-US" dirty="0"/>
              <a:t>many cases, people with such a disorder also become physically dependent on the substance, developing a </a:t>
            </a:r>
            <a:r>
              <a:rPr lang="en-US" b="1" dirty="0"/>
              <a:t>tolerance</a:t>
            </a:r>
            <a:r>
              <a:rPr lang="en-US" dirty="0"/>
              <a:t> for it </a:t>
            </a:r>
            <a:r>
              <a:rPr lang="en-US" dirty="0" smtClean="0"/>
              <a:t>(</a:t>
            </a:r>
            <a:r>
              <a:rPr lang="en-US" b="1" dirty="0" smtClean="0"/>
              <a:t>tolerance :the brain and body’s need for ever larger doses of a drug to produce earlier effects</a:t>
            </a:r>
            <a:r>
              <a:rPr lang="en-US" dirty="0" smtClean="0"/>
              <a:t>)</a:t>
            </a:r>
          </a:p>
          <a:p>
            <a:pPr algn="just"/>
            <a:endParaRPr lang="en-US" dirty="0"/>
          </a:p>
          <a:p>
            <a:pPr algn="just"/>
            <a:r>
              <a:rPr lang="en-US" dirty="0" smtClean="0"/>
              <a:t>When </a:t>
            </a:r>
            <a:r>
              <a:rPr lang="en-US" dirty="0"/>
              <a:t>people develop tolerance, they need increasing doses of the substance to produce the </a:t>
            </a:r>
            <a:r>
              <a:rPr lang="en-US" dirty="0" smtClean="0"/>
              <a:t>effect</a:t>
            </a:r>
            <a:r>
              <a:rPr lang="en-US" dirty="0"/>
              <a:t>. </a:t>
            </a:r>
            <a:endParaRPr lang="en-US" dirty="0" smtClean="0"/>
          </a:p>
          <a:p>
            <a:pPr algn="just"/>
            <a:endParaRPr lang="en-US" dirty="0" smtClean="0"/>
          </a:p>
          <a:p>
            <a:pPr algn="just"/>
            <a:r>
              <a:rPr lang="en-US" b="1" dirty="0" smtClean="0"/>
              <a:t>Withdrawal </a:t>
            </a:r>
            <a:r>
              <a:rPr lang="en-US" b="1" dirty="0"/>
              <a:t>reactions </a:t>
            </a:r>
            <a:r>
              <a:rPr lang="en-US" dirty="0"/>
              <a:t>consist of unpleasant and sometimes dangerous symptoms—cramps, anxiety attacks, sweating, nausea—that occur when the person suddenly stops taking or cuts back on the substance</a:t>
            </a:r>
          </a:p>
        </p:txBody>
      </p:sp>
      <p:sp>
        <p:nvSpPr>
          <p:cNvPr id="4" name="Slide Number Placeholder 3"/>
          <p:cNvSpPr>
            <a:spLocks noGrp="1"/>
          </p:cNvSpPr>
          <p:nvPr>
            <p:ph type="sldNum" sz="quarter" idx="12"/>
          </p:nvPr>
        </p:nvSpPr>
        <p:spPr/>
        <p:txBody>
          <a:bodyPr/>
          <a:lstStyle/>
          <a:p>
            <a:fld id="{A8BEB74A-25F2-4FC6-A936-7544F8819B22}" type="slidenum">
              <a:rPr lang="en-US" smtClean="0"/>
              <a:t>11</a:t>
            </a:fld>
            <a:endParaRPr lang="en-US"/>
          </a:p>
        </p:txBody>
      </p:sp>
    </p:spTree>
    <p:extLst>
      <p:ext uri="{BB962C8B-B14F-4D97-AF65-F5344CB8AC3E}">
        <p14:creationId xmlns:p14="http://schemas.microsoft.com/office/powerpoint/2010/main" val="23845469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38"/>
          <p:cNvSpPr/>
          <p:nvPr/>
        </p:nvSpPr>
        <p:spPr>
          <a:xfrm>
            <a:off x="3493" y="1721989"/>
            <a:ext cx="2334900" cy="13860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p:cNvSpPr>
            <a:spLocks noGrp="1"/>
          </p:cNvSpPr>
          <p:nvPr>
            <p:ph type="body" idx="1"/>
          </p:nvPr>
        </p:nvSpPr>
        <p:spPr>
          <a:xfrm>
            <a:off x="2545325" y="1143571"/>
            <a:ext cx="3495921" cy="3372900"/>
          </a:xfrm>
        </p:spPr>
        <p:txBody>
          <a:bodyPr/>
          <a:lstStyle/>
          <a:p>
            <a:endParaRPr lang="en-US" sz="1600" dirty="0" smtClean="0"/>
          </a:p>
          <a:p>
            <a:endParaRPr lang="en-US" sz="1600" dirty="0"/>
          </a:p>
          <a:p>
            <a:r>
              <a:rPr lang="en-US" sz="1600" dirty="0" smtClean="0"/>
              <a:t>Peer pressure</a:t>
            </a:r>
          </a:p>
          <a:p>
            <a:r>
              <a:rPr lang="en-US" sz="1600" dirty="0" smtClean="0"/>
              <a:t>To feel cool</a:t>
            </a:r>
          </a:p>
          <a:p>
            <a:r>
              <a:rPr lang="en-US" sz="1600" dirty="0" smtClean="0"/>
              <a:t>To feel different</a:t>
            </a:r>
          </a:p>
          <a:p>
            <a:r>
              <a:rPr lang="en-US" sz="1600" dirty="0" smtClean="0"/>
              <a:t>Media</a:t>
            </a:r>
          </a:p>
          <a:p>
            <a:r>
              <a:rPr lang="en-US" sz="1600" dirty="0" smtClean="0"/>
              <a:t>Trauma, emotional/physical</a:t>
            </a:r>
          </a:p>
          <a:p>
            <a:r>
              <a:rPr lang="en-US" sz="1600" dirty="0" smtClean="0"/>
              <a:t>Celebration</a:t>
            </a:r>
          </a:p>
          <a:p>
            <a:r>
              <a:rPr lang="en-US" sz="1600" dirty="0" smtClean="0"/>
              <a:t>Boredom</a:t>
            </a:r>
          </a:p>
          <a:p>
            <a:r>
              <a:rPr lang="en-US" sz="1600" dirty="0" smtClean="0"/>
              <a:t>To feel relaxed/to release stress</a:t>
            </a:r>
          </a:p>
          <a:p>
            <a:r>
              <a:rPr lang="en-US" sz="1600" dirty="0" smtClean="0"/>
              <a:t>Media</a:t>
            </a:r>
          </a:p>
          <a:p>
            <a:r>
              <a:rPr lang="en-US" sz="1600" dirty="0" smtClean="0"/>
              <a:t>Friends</a:t>
            </a:r>
          </a:p>
          <a:p>
            <a:r>
              <a:rPr lang="en-US" sz="1600" dirty="0" smtClean="0"/>
              <a:t>Escape</a:t>
            </a:r>
          </a:p>
          <a:p>
            <a:endParaRPr lang="en-US" sz="1600" dirty="0" smtClean="0"/>
          </a:p>
          <a:p>
            <a:endParaRPr lang="en-US" sz="1600" dirty="0" smtClean="0"/>
          </a:p>
          <a:p>
            <a:endParaRPr lang="en-US" sz="1600" dirty="0" smtClean="0"/>
          </a:p>
          <a:p>
            <a:endParaRPr lang="en-US" sz="1600" dirty="0"/>
          </a:p>
        </p:txBody>
      </p:sp>
      <p:sp>
        <p:nvSpPr>
          <p:cNvPr id="938" name="Google Shape;938;p38"/>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5"/>
              </a:buClr>
              <a:buSzPts val="1100"/>
              <a:buFont typeface="Arial"/>
              <a:buNone/>
            </a:pPr>
            <a:r>
              <a:rPr lang="en-US" sz="4400" dirty="0" smtClean="0"/>
              <a:t>Reasons for doing drugs</a:t>
            </a:r>
            <a:endParaRPr sz="4400" dirty="0"/>
          </a:p>
        </p:txBody>
      </p:sp>
      <p:grpSp>
        <p:nvGrpSpPr>
          <p:cNvPr id="939" name="Google Shape;939;p38"/>
          <p:cNvGrpSpPr/>
          <p:nvPr/>
        </p:nvGrpSpPr>
        <p:grpSpPr>
          <a:xfrm>
            <a:off x="-216423" y="168442"/>
            <a:ext cx="1876781" cy="2839122"/>
            <a:chOff x="685945" y="946778"/>
            <a:chExt cx="3247892" cy="3660986"/>
          </a:xfrm>
        </p:grpSpPr>
        <p:grpSp>
          <p:nvGrpSpPr>
            <p:cNvPr id="940" name="Google Shape;940;p38"/>
            <p:cNvGrpSpPr/>
            <p:nvPr/>
          </p:nvGrpSpPr>
          <p:grpSpPr>
            <a:xfrm>
              <a:off x="685945" y="946778"/>
              <a:ext cx="3247892" cy="3660986"/>
              <a:chOff x="647700" y="1139488"/>
              <a:chExt cx="2875767" cy="3241532"/>
            </a:xfrm>
          </p:grpSpPr>
          <p:grpSp>
            <p:nvGrpSpPr>
              <p:cNvPr id="941" name="Google Shape;941;p38"/>
              <p:cNvGrpSpPr/>
              <p:nvPr/>
            </p:nvGrpSpPr>
            <p:grpSpPr>
              <a:xfrm>
                <a:off x="2645042" y="3966578"/>
                <a:ext cx="414441" cy="414441"/>
                <a:chOff x="5230513" y="639143"/>
                <a:chExt cx="476918" cy="476918"/>
              </a:xfrm>
            </p:grpSpPr>
            <p:sp>
              <p:nvSpPr>
                <p:cNvPr id="942" name="Google Shape;942;p38"/>
                <p:cNvSpPr/>
                <p:nvPr/>
              </p:nvSpPr>
              <p:spPr>
                <a:xfrm>
                  <a:off x="5230513" y="639143"/>
                  <a:ext cx="476918" cy="476918"/>
                </a:xfrm>
                <a:custGeom>
                  <a:avLst/>
                  <a:gdLst/>
                  <a:ahLst/>
                  <a:cxnLst/>
                  <a:rect l="l" t="t" r="r" b="b"/>
                  <a:pathLst>
                    <a:path w="6839" h="6839" extrusionOk="0">
                      <a:moveTo>
                        <a:pt x="3436" y="0"/>
                      </a:moveTo>
                      <a:cubicBezTo>
                        <a:pt x="1535" y="0"/>
                        <a:pt x="1" y="1534"/>
                        <a:pt x="1" y="3402"/>
                      </a:cubicBezTo>
                      <a:cubicBezTo>
                        <a:pt x="1" y="5304"/>
                        <a:pt x="1535" y="6838"/>
                        <a:pt x="3436" y="6838"/>
                      </a:cubicBezTo>
                      <a:cubicBezTo>
                        <a:pt x="5304" y="6838"/>
                        <a:pt x="6839" y="5304"/>
                        <a:pt x="6839" y="3402"/>
                      </a:cubicBezTo>
                      <a:cubicBezTo>
                        <a:pt x="6839" y="1534"/>
                        <a:pt x="5304" y="0"/>
                        <a:pt x="3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5288673" y="710063"/>
                  <a:ext cx="349024" cy="345467"/>
                </a:xfrm>
                <a:custGeom>
                  <a:avLst/>
                  <a:gdLst/>
                  <a:ahLst/>
                  <a:cxnLst/>
                  <a:rect l="l" t="t" r="r" b="b"/>
                  <a:pathLst>
                    <a:path w="5005" h="4954" extrusionOk="0">
                      <a:moveTo>
                        <a:pt x="234" y="0"/>
                      </a:moveTo>
                      <a:cubicBezTo>
                        <a:pt x="184" y="0"/>
                        <a:pt x="134" y="17"/>
                        <a:pt x="101" y="50"/>
                      </a:cubicBezTo>
                      <a:cubicBezTo>
                        <a:pt x="0" y="151"/>
                        <a:pt x="0" y="284"/>
                        <a:pt x="101" y="351"/>
                      </a:cubicBezTo>
                      <a:lnTo>
                        <a:pt x="4604" y="4887"/>
                      </a:lnTo>
                      <a:cubicBezTo>
                        <a:pt x="4637" y="4954"/>
                        <a:pt x="4704" y="4954"/>
                        <a:pt x="4771" y="4954"/>
                      </a:cubicBezTo>
                      <a:cubicBezTo>
                        <a:pt x="4837" y="4954"/>
                        <a:pt x="4871" y="4954"/>
                        <a:pt x="4904" y="4887"/>
                      </a:cubicBezTo>
                      <a:cubicBezTo>
                        <a:pt x="5004" y="4821"/>
                        <a:pt x="5004" y="4687"/>
                        <a:pt x="4904" y="4620"/>
                      </a:cubicBezTo>
                      <a:lnTo>
                        <a:pt x="367" y="50"/>
                      </a:lnTo>
                      <a:cubicBezTo>
                        <a:pt x="334" y="17"/>
                        <a:pt x="284"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 name="Google Shape;944;p38"/>
              <p:cNvSpPr/>
              <p:nvPr/>
            </p:nvSpPr>
            <p:spPr>
              <a:xfrm>
                <a:off x="1605725" y="1586688"/>
                <a:ext cx="1825497" cy="2204439"/>
              </a:xfrm>
              <a:custGeom>
                <a:avLst/>
                <a:gdLst/>
                <a:ahLst/>
                <a:cxnLst/>
                <a:rect l="l" t="t" r="r" b="b"/>
                <a:pathLst>
                  <a:path w="36294" h="43828" extrusionOk="0">
                    <a:moveTo>
                      <a:pt x="24809" y="1"/>
                    </a:moveTo>
                    <a:cubicBezTo>
                      <a:pt x="15152" y="1"/>
                      <a:pt x="1335" y="549"/>
                      <a:pt x="1335" y="549"/>
                    </a:cubicBezTo>
                    <a:cubicBezTo>
                      <a:pt x="1" y="1717"/>
                      <a:pt x="334" y="42479"/>
                      <a:pt x="2236" y="43247"/>
                    </a:cubicBezTo>
                    <a:cubicBezTo>
                      <a:pt x="3173" y="43628"/>
                      <a:pt x="10098" y="43828"/>
                      <a:pt x="17295" y="43828"/>
                    </a:cubicBezTo>
                    <a:cubicBezTo>
                      <a:pt x="25207" y="43828"/>
                      <a:pt x="33447" y="43586"/>
                      <a:pt x="34425" y="43080"/>
                    </a:cubicBezTo>
                    <a:cubicBezTo>
                      <a:pt x="36293" y="42146"/>
                      <a:pt x="35426" y="1817"/>
                      <a:pt x="33925" y="549"/>
                    </a:cubicBezTo>
                    <a:cubicBezTo>
                      <a:pt x="33425" y="138"/>
                      <a:pt x="29637" y="1"/>
                      <a:pt x="24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1599035" y="1577383"/>
                <a:ext cx="1827157" cy="2224809"/>
              </a:xfrm>
              <a:custGeom>
                <a:avLst/>
                <a:gdLst/>
                <a:ahLst/>
                <a:cxnLst/>
                <a:rect l="l" t="t" r="r" b="b"/>
                <a:pathLst>
                  <a:path w="36327" h="44233" extrusionOk="0">
                    <a:moveTo>
                      <a:pt x="23176" y="461"/>
                    </a:moveTo>
                    <a:cubicBezTo>
                      <a:pt x="23769" y="461"/>
                      <a:pt x="24351" y="463"/>
                      <a:pt x="24918" y="467"/>
                    </a:cubicBezTo>
                    <a:cubicBezTo>
                      <a:pt x="32223" y="467"/>
                      <a:pt x="33724" y="801"/>
                      <a:pt x="33924" y="968"/>
                    </a:cubicBezTo>
                    <a:cubicBezTo>
                      <a:pt x="34992" y="1902"/>
                      <a:pt x="35993" y="29588"/>
                      <a:pt x="35059" y="40062"/>
                    </a:cubicBezTo>
                    <a:cubicBezTo>
                      <a:pt x="34825" y="42764"/>
                      <a:pt x="34525" y="43065"/>
                      <a:pt x="34492" y="43098"/>
                    </a:cubicBezTo>
                    <a:cubicBezTo>
                      <a:pt x="33691" y="43532"/>
                      <a:pt x="26653" y="43832"/>
                      <a:pt x="17379" y="43832"/>
                    </a:cubicBezTo>
                    <a:cubicBezTo>
                      <a:pt x="9440" y="43832"/>
                      <a:pt x="3303" y="43598"/>
                      <a:pt x="2502" y="43265"/>
                    </a:cubicBezTo>
                    <a:cubicBezTo>
                      <a:pt x="2469" y="43231"/>
                      <a:pt x="2235" y="43065"/>
                      <a:pt x="1968" y="41363"/>
                    </a:cubicBezTo>
                    <a:cubicBezTo>
                      <a:pt x="601" y="32724"/>
                      <a:pt x="601" y="2669"/>
                      <a:pt x="1601" y="968"/>
                    </a:cubicBezTo>
                    <a:cubicBezTo>
                      <a:pt x="2728" y="905"/>
                      <a:pt x="14238" y="461"/>
                      <a:pt x="23176" y="461"/>
                    </a:cubicBezTo>
                    <a:close/>
                    <a:moveTo>
                      <a:pt x="24885" y="0"/>
                    </a:moveTo>
                    <a:cubicBezTo>
                      <a:pt x="15345" y="0"/>
                      <a:pt x="1535" y="534"/>
                      <a:pt x="1435" y="534"/>
                    </a:cubicBezTo>
                    <a:cubicBezTo>
                      <a:pt x="1368" y="534"/>
                      <a:pt x="1335" y="534"/>
                      <a:pt x="1301" y="568"/>
                    </a:cubicBezTo>
                    <a:cubicBezTo>
                      <a:pt x="0" y="1668"/>
                      <a:pt x="167" y="33391"/>
                      <a:pt x="1501" y="41497"/>
                    </a:cubicBezTo>
                    <a:cubicBezTo>
                      <a:pt x="1802" y="43231"/>
                      <a:pt x="2102" y="43565"/>
                      <a:pt x="2302" y="43665"/>
                    </a:cubicBezTo>
                    <a:cubicBezTo>
                      <a:pt x="3303" y="44065"/>
                      <a:pt x="10608" y="44232"/>
                      <a:pt x="17346" y="44232"/>
                    </a:cubicBezTo>
                    <a:cubicBezTo>
                      <a:pt x="23217" y="44232"/>
                      <a:pt x="33491" y="44065"/>
                      <a:pt x="34625" y="43432"/>
                    </a:cubicBezTo>
                    <a:cubicBezTo>
                      <a:pt x="34858" y="43331"/>
                      <a:pt x="35125" y="42898"/>
                      <a:pt x="35359" y="40763"/>
                    </a:cubicBezTo>
                    <a:cubicBezTo>
                      <a:pt x="36326" y="32257"/>
                      <a:pt x="35626" y="1768"/>
                      <a:pt x="34158" y="568"/>
                    </a:cubicBezTo>
                    <a:cubicBezTo>
                      <a:pt x="33958" y="401"/>
                      <a:pt x="33457" y="0"/>
                      <a:pt x="24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1513479" y="2100584"/>
                <a:ext cx="2009989" cy="1069476"/>
              </a:xfrm>
              <a:custGeom>
                <a:avLst/>
                <a:gdLst/>
                <a:ahLst/>
                <a:cxnLst/>
                <a:rect l="l" t="t" r="r" b="b"/>
                <a:pathLst>
                  <a:path w="39962" h="21263" extrusionOk="0">
                    <a:moveTo>
                      <a:pt x="25065" y="1"/>
                    </a:moveTo>
                    <a:cubicBezTo>
                      <a:pt x="14570" y="1"/>
                      <a:pt x="1701" y="339"/>
                      <a:pt x="1701" y="339"/>
                    </a:cubicBezTo>
                    <a:cubicBezTo>
                      <a:pt x="1301" y="773"/>
                      <a:pt x="0" y="20521"/>
                      <a:pt x="2102" y="20821"/>
                    </a:cubicBezTo>
                    <a:cubicBezTo>
                      <a:pt x="3171" y="20969"/>
                      <a:pt x="12029" y="21263"/>
                      <a:pt x="20765" y="21263"/>
                    </a:cubicBezTo>
                    <a:cubicBezTo>
                      <a:pt x="29743" y="21263"/>
                      <a:pt x="38592" y="20952"/>
                      <a:pt x="38728" y="19853"/>
                    </a:cubicBezTo>
                    <a:cubicBezTo>
                      <a:pt x="39962" y="9446"/>
                      <a:pt x="39128" y="1507"/>
                      <a:pt x="38361" y="640"/>
                    </a:cubicBezTo>
                    <a:cubicBezTo>
                      <a:pt x="37896" y="149"/>
                      <a:pt x="31999" y="1"/>
                      <a:pt x="25065" y="1"/>
                    </a:cubicBezTo>
                    <a:close/>
                  </a:path>
                </a:pathLst>
              </a:custGeom>
              <a:solidFill>
                <a:srgbClr val="85B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2144316" y="2228392"/>
                <a:ext cx="785245" cy="785245"/>
              </a:xfrm>
              <a:custGeom>
                <a:avLst/>
                <a:gdLst/>
                <a:ahLst/>
                <a:cxnLst/>
                <a:rect l="l" t="t" r="r" b="b"/>
                <a:pathLst>
                  <a:path w="15612" h="15612" extrusionOk="0">
                    <a:moveTo>
                      <a:pt x="7806" y="0"/>
                    </a:moveTo>
                    <a:cubicBezTo>
                      <a:pt x="3503" y="0"/>
                      <a:pt x="0" y="3503"/>
                      <a:pt x="0" y="7806"/>
                    </a:cubicBezTo>
                    <a:cubicBezTo>
                      <a:pt x="0" y="12109"/>
                      <a:pt x="3503" y="15611"/>
                      <a:pt x="7806" y="15611"/>
                    </a:cubicBezTo>
                    <a:cubicBezTo>
                      <a:pt x="12109" y="15611"/>
                      <a:pt x="15611" y="12109"/>
                      <a:pt x="15611" y="7806"/>
                    </a:cubicBezTo>
                    <a:cubicBezTo>
                      <a:pt x="15611" y="3503"/>
                      <a:pt x="12109" y="0"/>
                      <a:pt x="78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2461394" y="2414596"/>
                <a:ext cx="177902" cy="402732"/>
              </a:xfrm>
              <a:custGeom>
                <a:avLst/>
                <a:gdLst/>
                <a:ahLst/>
                <a:cxnLst/>
                <a:rect l="l" t="t" r="r" b="b"/>
                <a:pathLst>
                  <a:path w="3537" h="8007" extrusionOk="0">
                    <a:moveTo>
                      <a:pt x="334" y="1"/>
                    </a:moveTo>
                    <a:cubicBezTo>
                      <a:pt x="234" y="234"/>
                      <a:pt x="1" y="8006"/>
                      <a:pt x="34" y="8006"/>
                    </a:cubicBezTo>
                    <a:lnTo>
                      <a:pt x="3203" y="7906"/>
                    </a:lnTo>
                    <a:cubicBezTo>
                      <a:pt x="3203" y="7906"/>
                      <a:pt x="3537" y="334"/>
                      <a:pt x="3370" y="101"/>
                    </a:cubicBezTo>
                    <a:cubicBezTo>
                      <a:pt x="3303" y="1"/>
                      <a:pt x="334"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2338918" y="2552161"/>
                <a:ext cx="414451" cy="142694"/>
              </a:xfrm>
              <a:custGeom>
                <a:avLst/>
                <a:gdLst/>
                <a:ahLst/>
                <a:cxnLst/>
                <a:rect l="l" t="t" r="r" b="b"/>
                <a:pathLst>
                  <a:path w="8240" h="2837" extrusionOk="0">
                    <a:moveTo>
                      <a:pt x="1" y="1"/>
                    </a:moveTo>
                    <a:lnTo>
                      <a:pt x="101" y="2803"/>
                    </a:lnTo>
                    <a:lnTo>
                      <a:pt x="7973" y="2836"/>
                    </a:lnTo>
                    <a:cubicBezTo>
                      <a:pt x="8173" y="2603"/>
                      <a:pt x="8107" y="101"/>
                      <a:pt x="8107" y="101"/>
                    </a:cubicBezTo>
                    <a:cubicBezTo>
                      <a:pt x="8240" y="1"/>
                      <a:pt x="6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1966462" y="1162373"/>
                <a:ext cx="1151008" cy="518064"/>
              </a:xfrm>
              <a:custGeom>
                <a:avLst/>
                <a:gdLst/>
                <a:ahLst/>
                <a:cxnLst/>
                <a:rect l="l" t="t" r="r" b="b"/>
                <a:pathLst>
                  <a:path w="22884" h="10300" extrusionOk="0">
                    <a:moveTo>
                      <a:pt x="18158" y="1"/>
                    </a:moveTo>
                    <a:cubicBezTo>
                      <a:pt x="13277" y="1"/>
                      <a:pt x="2736" y="312"/>
                      <a:pt x="2736" y="312"/>
                    </a:cubicBezTo>
                    <a:cubicBezTo>
                      <a:pt x="701" y="412"/>
                      <a:pt x="0" y="10086"/>
                      <a:pt x="1168" y="10253"/>
                    </a:cubicBezTo>
                    <a:cubicBezTo>
                      <a:pt x="1390" y="10285"/>
                      <a:pt x="2199" y="10299"/>
                      <a:pt x="3370" y="10299"/>
                    </a:cubicBezTo>
                    <a:cubicBezTo>
                      <a:pt x="8358" y="10299"/>
                      <a:pt x="19924" y="10031"/>
                      <a:pt x="20815" y="9652"/>
                    </a:cubicBezTo>
                    <a:cubicBezTo>
                      <a:pt x="22883" y="8785"/>
                      <a:pt x="21416" y="312"/>
                      <a:pt x="20548" y="79"/>
                    </a:cubicBezTo>
                    <a:cubicBezTo>
                      <a:pt x="20359" y="23"/>
                      <a:pt x="19460" y="1"/>
                      <a:pt x="181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2501683" y="1248534"/>
                <a:ext cx="20169" cy="349014"/>
              </a:xfrm>
              <a:custGeom>
                <a:avLst/>
                <a:gdLst/>
                <a:ahLst/>
                <a:cxnLst/>
                <a:rect l="l" t="t" r="r" b="b"/>
                <a:pathLst>
                  <a:path w="401" h="6939" extrusionOk="0">
                    <a:moveTo>
                      <a:pt x="201" y="0"/>
                    </a:moveTo>
                    <a:cubicBezTo>
                      <a:pt x="67" y="0"/>
                      <a:pt x="0" y="67"/>
                      <a:pt x="0" y="201"/>
                    </a:cubicBezTo>
                    <a:lnTo>
                      <a:pt x="0" y="6739"/>
                    </a:lnTo>
                    <a:cubicBezTo>
                      <a:pt x="0" y="6872"/>
                      <a:pt x="67" y="6939"/>
                      <a:pt x="201" y="6939"/>
                    </a:cubicBezTo>
                    <a:cubicBezTo>
                      <a:pt x="334" y="6939"/>
                      <a:pt x="401" y="6872"/>
                      <a:pt x="401" y="6739"/>
                    </a:cubicBezTo>
                    <a:lnTo>
                      <a:pt x="401" y="201"/>
                    </a:lnTo>
                    <a:cubicBezTo>
                      <a:pt x="401" y="67"/>
                      <a:pt x="334" y="0"/>
                      <a:pt x="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2721485" y="1241794"/>
                <a:ext cx="52058" cy="337295"/>
              </a:xfrm>
              <a:custGeom>
                <a:avLst/>
                <a:gdLst/>
                <a:ahLst/>
                <a:cxnLst/>
                <a:rect l="l" t="t" r="r" b="b"/>
                <a:pathLst>
                  <a:path w="1035" h="6706" extrusionOk="0">
                    <a:moveTo>
                      <a:pt x="167" y="1"/>
                    </a:moveTo>
                    <a:cubicBezTo>
                      <a:pt x="67" y="34"/>
                      <a:pt x="0" y="101"/>
                      <a:pt x="0" y="234"/>
                    </a:cubicBezTo>
                    <a:cubicBezTo>
                      <a:pt x="0" y="268"/>
                      <a:pt x="567" y="5171"/>
                      <a:pt x="134" y="6472"/>
                    </a:cubicBezTo>
                    <a:cubicBezTo>
                      <a:pt x="67" y="6539"/>
                      <a:pt x="134" y="6672"/>
                      <a:pt x="234" y="6706"/>
                    </a:cubicBezTo>
                    <a:lnTo>
                      <a:pt x="334" y="6706"/>
                    </a:lnTo>
                    <a:cubicBezTo>
                      <a:pt x="400" y="6706"/>
                      <a:pt x="501" y="6672"/>
                      <a:pt x="534" y="6572"/>
                    </a:cubicBezTo>
                    <a:cubicBezTo>
                      <a:pt x="1034" y="5205"/>
                      <a:pt x="467" y="368"/>
                      <a:pt x="400" y="168"/>
                    </a:cubicBezTo>
                    <a:cubicBezTo>
                      <a:pt x="367" y="68"/>
                      <a:pt x="30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2914428" y="1247629"/>
                <a:ext cx="52058" cy="319741"/>
              </a:xfrm>
              <a:custGeom>
                <a:avLst/>
                <a:gdLst/>
                <a:ahLst/>
                <a:cxnLst/>
                <a:rect l="l" t="t" r="r" b="b"/>
                <a:pathLst>
                  <a:path w="1035" h="6357" extrusionOk="0">
                    <a:moveTo>
                      <a:pt x="228" y="1"/>
                    </a:moveTo>
                    <a:cubicBezTo>
                      <a:pt x="192" y="1"/>
                      <a:pt x="158" y="15"/>
                      <a:pt x="134" y="52"/>
                    </a:cubicBezTo>
                    <a:cubicBezTo>
                      <a:pt x="34" y="118"/>
                      <a:pt x="0" y="252"/>
                      <a:pt x="67" y="352"/>
                    </a:cubicBezTo>
                    <a:cubicBezTo>
                      <a:pt x="501" y="886"/>
                      <a:pt x="501" y="4188"/>
                      <a:pt x="401" y="6123"/>
                    </a:cubicBezTo>
                    <a:cubicBezTo>
                      <a:pt x="401" y="6256"/>
                      <a:pt x="501" y="6356"/>
                      <a:pt x="634" y="6356"/>
                    </a:cubicBezTo>
                    <a:cubicBezTo>
                      <a:pt x="701" y="6356"/>
                      <a:pt x="834" y="6256"/>
                      <a:pt x="834" y="6190"/>
                    </a:cubicBezTo>
                    <a:cubicBezTo>
                      <a:pt x="834" y="5622"/>
                      <a:pt x="1034" y="919"/>
                      <a:pt x="401" y="85"/>
                    </a:cubicBezTo>
                    <a:cubicBezTo>
                      <a:pt x="358" y="43"/>
                      <a:pt x="289" y="1"/>
                      <a:pt x="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2302000" y="1272627"/>
                <a:ext cx="53768" cy="338351"/>
              </a:xfrm>
              <a:custGeom>
                <a:avLst/>
                <a:gdLst/>
                <a:ahLst/>
                <a:cxnLst/>
                <a:rect l="l" t="t" r="r" b="b"/>
                <a:pathLst>
                  <a:path w="1069" h="6727" extrusionOk="0">
                    <a:moveTo>
                      <a:pt x="786" y="1"/>
                    </a:moveTo>
                    <a:cubicBezTo>
                      <a:pt x="696" y="1"/>
                      <a:pt x="635" y="84"/>
                      <a:pt x="635" y="189"/>
                    </a:cubicBezTo>
                    <a:cubicBezTo>
                      <a:pt x="568" y="389"/>
                      <a:pt x="1" y="5226"/>
                      <a:pt x="501" y="6593"/>
                    </a:cubicBezTo>
                    <a:cubicBezTo>
                      <a:pt x="535" y="6693"/>
                      <a:pt x="635" y="6727"/>
                      <a:pt x="701" y="6727"/>
                    </a:cubicBezTo>
                    <a:lnTo>
                      <a:pt x="801" y="6727"/>
                    </a:lnTo>
                    <a:cubicBezTo>
                      <a:pt x="902" y="6693"/>
                      <a:pt x="968" y="6593"/>
                      <a:pt x="902" y="6460"/>
                    </a:cubicBezTo>
                    <a:cubicBezTo>
                      <a:pt x="468" y="5226"/>
                      <a:pt x="1035" y="289"/>
                      <a:pt x="1035" y="255"/>
                    </a:cubicBezTo>
                    <a:cubicBezTo>
                      <a:pt x="1068" y="122"/>
                      <a:pt x="1002" y="22"/>
                      <a:pt x="868" y="22"/>
                    </a:cubicBezTo>
                    <a:cubicBezTo>
                      <a:pt x="839" y="7"/>
                      <a:pt x="811"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2109057" y="1277003"/>
                <a:ext cx="52058" cy="320546"/>
              </a:xfrm>
              <a:custGeom>
                <a:avLst/>
                <a:gdLst/>
                <a:ahLst/>
                <a:cxnLst/>
                <a:rect l="l" t="t" r="r" b="b"/>
                <a:pathLst>
                  <a:path w="1035" h="6373" extrusionOk="0">
                    <a:moveTo>
                      <a:pt x="811" y="0"/>
                    </a:moveTo>
                    <a:cubicBezTo>
                      <a:pt x="749" y="0"/>
                      <a:pt x="678" y="37"/>
                      <a:pt x="635" y="102"/>
                    </a:cubicBezTo>
                    <a:cubicBezTo>
                      <a:pt x="1" y="935"/>
                      <a:pt x="168" y="5639"/>
                      <a:pt x="201" y="6173"/>
                    </a:cubicBezTo>
                    <a:cubicBezTo>
                      <a:pt x="201" y="6306"/>
                      <a:pt x="301" y="6373"/>
                      <a:pt x="401" y="6373"/>
                    </a:cubicBezTo>
                    <a:cubicBezTo>
                      <a:pt x="535" y="6373"/>
                      <a:pt x="635" y="6306"/>
                      <a:pt x="635" y="6139"/>
                    </a:cubicBezTo>
                    <a:cubicBezTo>
                      <a:pt x="535" y="4171"/>
                      <a:pt x="535" y="869"/>
                      <a:pt x="968" y="335"/>
                    </a:cubicBezTo>
                    <a:cubicBezTo>
                      <a:pt x="1035" y="235"/>
                      <a:pt x="1002" y="135"/>
                      <a:pt x="901" y="35"/>
                    </a:cubicBezTo>
                    <a:cubicBezTo>
                      <a:pt x="878" y="11"/>
                      <a:pt x="846" y="0"/>
                      <a:pt x="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2001671" y="2195346"/>
                <a:ext cx="105776" cy="29726"/>
              </a:xfrm>
              <a:custGeom>
                <a:avLst/>
                <a:gdLst/>
                <a:ahLst/>
                <a:cxnLst/>
                <a:rect l="l" t="t" r="r" b="b"/>
                <a:pathLst>
                  <a:path w="2103" h="591" extrusionOk="0">
                    <a:moveTo>
                      <a:pt x="1056" y="1"/>
                    </a:moveTo>
                    <a:cubicBezTo>
                      <a:pt x="588" y="1"/>
                      <a:pt x="188" y="123"/>
                      <a:pt x="168" y="123"/>
                    </a:cubicBezTo>
                    <a:cubicBezTo>
                      <a:pt x="101" y="157"/>
                      <a:pt x="1" y="257"/>
                      <a:pt x="34" y="390"/>
                    </a:cubicBezTo>
                    <a:cubicBezTo>
                      <a:pt x="86" y="441"/>
                      <a:pt x="137" y="512"/>
                      <a:pt x="218" y="512"/>
                    </a:cubicBezTo>
                    <a:cubicBezTo>
                      <a:pt x="243" y="512"/>
                      <a:pt x="270" y="506"/>
                      <a:pt x="301" y="490"/>
                    </a:cubicBezTo>
                    <a:cubicBezTo>
                      <a:pt x="301" y="490"/>
                      <a:pt x="642" y="389"/>
                      <a:pt x="1037" y="389"/>
                    </a:cubicBezTo>
                    <a:cubicBezTo>
                      <a:pt x="1283" y="389"/>
                      <a:pt x="1551" y="429"/>
                      <a:pt x="1769" y="557"/>
                    </a:cubicBezTo>
                    <a:cubicBezTo>
                      <a:pt x="1769" y="590"/>
                      <a:pt x="1802" y="590"/>
                      <a:pt x="1836" y="590"/>
                    </a:cubicBezTo>
                    <a:cubicBezTo>
                      <a:pt x="1869" y="590"/>
                      <a:pt x="1969" y="557"/>
                      <a:pt x="2036" y="490"/>
                    </a:cubicBezTo>
                    <a:cubicBezTo>
                      <a:pt x="2102" y="390"/>
                      <a:pt x="2036" y="257"/>
                      <a:pt x="1969" y="223"/>
                    </a:cubicBezTo>
                    <a:cubicBezTo>
                      <a:pt x="1693" y="53"/>
                      <a:pt x="1360"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1872505" y="2146708"/>
                <a:ext cx="104066" cy="29676"/>
              </a:xfrm>
              <a:custGeom>
                <a:avLst/>
                <a:gdLst/>
                <a:ahLst/>
                <a:cxnLst/>
                <a:rect l="l" t="t" r="r" b="b"/>
                <a:pathLst>
                  <a:path w="2069" h="590" extrusionOk="0">
                    <a:moveTo>
                      <a:pt x="1034" y="0"/>
                    </a:moveTo>
                    <a:cubicBezTo>
                      <a:pt x="575" y="0"/>
                      <a:pt x="187" y="123"/>
                      <a:pt x="167" y="123"/>
                    </a:cubicBezTo>
                    <a:cubicBezTo>
                      <a:pt x="67" y="190"/>
                      <a:pt x="0" y="256"/>
                      <a:pt x="34" y="390"/>
                    </a:cubicBezTo>
                    <a:cubicBezTo>
                      <a:pt x="63" y="447"/>
                      <a:pt x="141" y="530"/>
                      <a:pt x="226" y="530"/>
                    </a:cubicBezTo>
                    <a:cubicBezTo>
                      <a:pt x="240" y="530"/>
                      <a:pt x="254" y="528"/>
                      <a:pt x="267" y="523"/>
                    </a:cubicBezTo>
                    <a:cubicBezTo>
                      <a:pt x="267" y="523"/>
                      <a:pt x="640" y="399"/>
                      <a:pt x="1056" y="399"/>
                    </a:cubicBezTo>
                    <a:cubicBezTo>
                      <a:pt x="1287" y="399"/>
                      <a:pt x="1533" y="437"/>
                      <a:pt x="1735" y="557"/>
                    </a:cubicBezTo>
                    <a:cubicBezTo>
                      <a:pt x="1735" y="590"/>
                      <a:pt x="1768" y="590"/>
                      <a:pt x="1835" y="590"/>
                    </a:cubicBezTo>
                    <a:cubicBezTo>
                      <a:pt x="1902" y="590"/>
                      <a:pt x="2002" y="557"/>
                      <a:pt x="2035" y="523"/>
                    </a:cubicBezTo>
                    <a:cubicBezTo>
                      <a:pt x="2069" y="390"/>
                      <a:pt x="2035" y="256"/>
                      <a:pt x="1935" y="223"/>
                    </a:cubicBezTo>
                    <a:cubicBezTo>
                      <a:pt x="1659" y="52"/>
                      <a:pt x="1332" y="0"/>
                      <a:pt x="1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1830557" y="2241973"/>
                <a:ext cx="104066" cy="30078"/>
              </a:xfrm>
              <a:custGeom>
                <a:avLst/>
                <a:gdLst/>
                <a:ahLst/>
                <a:cxnLst/>
                <a:rect l="l" t="t" r="r" b="b"/>
                <a:pathLst>
                  <a:path w="2069" h="598" extrusionOk="0">
                    <a:moveTo>
                      <a:pt x="1077" y="0"/>
                    </a:moveTo>
                    <a:cubicBezTo>
                      <a:pt x="600" y="0"/>
                      <a:pt x="188" y="130"/>
                      <a:pt x="167" y="130"/>
                    </a:cubicBezTo>
                    <a:cubicBezTo>
                      <a:pt x="67" y="164"/>
                      <a:pt x="1" y="230"/>
                      <a:pt x="34" y="364"/>
                    </a:cubicBezTo>
                    <a:cubicBezTo>
                      <a:pt x="61" y="446"/>
                      <a:pt x="134" y="506"/>
                      <a:pt x="215" y="506"/>
                    </a:cubicBezTo>
                    <a:cubicBezTo>
                      <a:pt x="232" y="506"/>
                      <a:pt x="250" y="503"/>
                      <a:pt x="267" y="497"/>
                    </a:cubicBezTo>
                    <a:cubicBezTo>
                      <a:pt x="414" y="442"/>
                      <a:pt x="700" y="388"/>
                      <a:pt x="1006" y="388"/>
                    </a:cubicBezTo>
                    <a:cubicBezTo>
                      <a:pt x="1258" y="388"/>
                      <a:pt x="1524" y="425"/>
                      <a:pt x="1735" y="531"/>
                    </a:cubicBezTo>
                    <a:cubicBezTo>
                      <a:pt x="1735" y="597"/>
                      <a:pt x="1768" y="597"/>
                      <a:pt x="1835" y="597"/>
                    </a:cubicBezTo>
                    <a:cubicBezTo>
                      <a:pt x="1902" y="597"/>
                      <a:pt x="1935" y="531"/>
                      <a:pt x="2035" y="497"/>
                    </a:cubicBezTo>
                    <a:cubicBezTo>
                      <a:pt x="2069" y="364"/>
                      <a:pt x="2035" y="230"/>
                      <a:pt x="1935" y="197"/>
                    </a:cubicBezTo>
                    <a:cubicBezTo>
                      <a:pt x="1673" y="47"/>
                      <a:pt x="1363" y="0"/>
                      <a:pt x="1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1684592" y="2188656"/>
                <a:ext cx="105725" cy="29676"/>
              </a:xfrm>
              <a:custGeom>
                <a:avLst/>
                <a:gdLst/>
                <a:ahLst/>
                <a:cxnLst/>
                <a:rect l="l" t="t" r="r" b="b"/>
                <a:pathLst>
                  <a:path w="2102" h="590" extrusionOk="0">
                    <a:moveTo>
                      <a:pt x="1065" y="0"/>
                    </a:moveTo>
                    <a:cubicBezTo>
                      <a:pt x="603" y="0"/>
                      <a:pt x="208" y="123"/>
                      <a:pt x="167" y="123"/>
                    </a:cubicBezTo>
                    <a:cubicBezTo>
                      <a:pt x="101" y="190"/>
                      <a:pt x="0" y="256"/>
                      <a:pt x="67" y="390"/>
                    </a:cubicBezTo>
                    <a:cubicBezTo>
                      <a:pt x="96" y="447"/>
                      <a:pt x="150" y="530"/>
                      <a:pt x="250" y="530"/>
                    </a:cubicBezTo>
                    <a:cubicBezTo>
                      <a:pt x="265" y="530"/>
                      <a:pt x="282" y="528"/>
                      <a:pt x="301" y="523"/>
                    </a:cubicBezTo>
                    <a:cubicBezTo>
                      <a:pt x="301" y="523"/>
                      <a:pt x="687" y="399"/>
                      <a:pt x="1104" y="399"/>
                    </a:cubicBezTo>
                    <a:cubicBezTo>
                      <a:pt x="1336" y="399"/>
                      <a:pt x="1578" y="437"/>
                      <a:pt x="1768" y="557"/>
                    </a:cubicBezTo>
                    <a:cubicBezTo>
                      <a:pt x="1768" y="590"/>
                      <a:pt x="1802" y="590"/>
                      <a:pt x="1835" y="590"/>
                    </a:cubicBezTo>
                    <a:cubicBezTo>
                      <a:pt x="1902" y="590"/>
                      <a:pt x="1969" y="557"/>
                      <a:pt x="2069" y="523"/>
                    </a:cubicBezTo>
                    <a:cubicBezTo>
                      <a:pt x="2102" y="390"/>
                      <a:pt x="2069" y="256"/>
                      <a:pt x="1969" y="223"/>
                    </a:cubicBezTo>
                    <a:cubicBezTo>
                      <a:pt x="1693" y="52"/>
                      <a:pt x="1365"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1709741" y="2277181"/>
                <a:ext cx="105776" cy="30078"/>
              </a:xfrm>
              <a:custGeom>
                <a:avLst/>
                <a:gdLst/>
                <a:ahLst/>
                <a:cxnLst/>
                <a:rect l="l" t="t" r="r" b="b"/>
                <a:pathLst>
                  <a:path w="2103" h="598" extrusionOk="0">
                    <a:moveTo>
                      <a:pt x="1109" y="1"/>
                    </a:moveTo>
                    <a:cubicBezTo>
                      <a:pt x="629" y="1"/>
                      <a:pt x="209" y="131"/>
                      <a:pt x="168" y="131"/>
                    </a:cubicBezTo>
                    <a:cubicBezTo>
                      <a:pt x="101" y="164"/>
                      <a:pt x="1" y="264"/>
                      <a:pt x="68" y="364"/>
                    </a:cubicBezTo>
                    <a:cubicBezTo>
                      <a:pt x="95" y="447"/>
                      <a:pt x="145" y="506"/>
                      <a:pt x="236" y="506"/>
                    </a:cubicBezTo>
                    <a:cubicBezTo>
                      <a:pt x="256" y="506"/>
                      <a:pt x="277" y="504"/>
                      <a:pt x="301" y="498"/>
                    </a:cubicBezTo>
                    <a:cubicBezTo>
                      <a:pt x="301" y="498"/>
                      <a:pt x="687" y="374"/>
                      <a:pt x="1105" y="374"/>
                    </a:cubicBezTo>
                    <a:cubicBezTo>
                      <a:pt x="1336" y="374"/>
                      <a:pt x="1578" y="412"/>
                      <a:pt x="1769" y="531"/>
                    </a:cubicBezTo>
                    <a:cubicBezTo>
                      <a:pt x="1769" y="598"/>
                      <a:pt x="1802" y="598"/>
                      <a:pt x="1835" y="598"/>
                    </a:cubicBezTo>
                    <a:cubicBezTo>
                      <a:pt x="1936" y="598"/>
                      <a:pt x="1969" y="564"/>
                      <a:pt x="2069" y="498"/>
                    </a:cubicBezTo>
                    <a:cubicBezTo>
                      <a:pt x="2102" y="364"/>
                      <a:pt x="2069" y="264"/>
                      <a:pt x="1969" y="198"/>
                    </a:cubicBezTo>
                    <a:cubicBezTo>
                      <a:pt x="1706" y="47"/>
                      <a:pt x="1397" y="1"/>
                      <a:pt x="11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208017" y="2992320"/>
                <a:ext cx="104066" cy="29676"/>
              </a:xfrm>
              <a:custGeom>
                <a:avLst/>
                <a:gdLst/>
                <a:ahLst/>
                <a:cxnLst/>
                <a:rect l="l" t="t" r="r" b="b"/>
                <a:pathLst>
                  <a:path w="2069" h="590" extrusionOk="0">
                    <a:moveTo>
                      <a:pt x="1041" y="0"/>
                    </a:moveTo>
                    <a:cubicBezTo>
                      <a:pt x="576" y="0"/>
                      <a:pt x="188" y="123"/>
                      <a:pt x="168" y="123"/>
                    </a:cubicBezTo>
                    <a:cubicBezTo>
                      <a:pt x="67" y="156"/>
                      <a:pt x="1" y="256"/>
                      <a:pt x="34" y="390"/>
                    </a:cubicBezTo>
                    <a:cubicBezTo>
                      <a:pt x="60" y="441"/>
                      <a:pt x="125" y="512"/>
                      <a:pt x="214" y="512"/>
                    </a:cubicBezTo>
                    <a:cubicBezTo>
                      <a:pt x="241" y="512"/>
                      <a:pt x="270" y="505"/>
                      <a:pt x="301" y="490"/>
                    </a:cubicBezTo>
                    <a:cubicBezTo>
                      <a:pt x="429" y="453"/>
                      <a:pt x="716" y="397"/>
                      <a:pt x="1021" y="397"/>
                    </a:cubicBezTo>
                    <a:cubicBezTo>
                      <a:pt x="1274" y="397"/>
                      <a:pt x="1539" y="436"/>
                      <a:pt x="1735" y="557"/>
                    </a:cubicBezTo>
                    <a:cubicBezTo>
                      <a:pt x="1735" y="590"/>
                      <a:pt x="1802" y="590"/>
                      <a:pt x="1835" y="590"/>
                    </a:cubicBezTo>
                    <a:cubicBezTo>
                      <a:pt x="1902" y="590"/>
                      <a:pt x="2002" y="557"/>
                      <a:pt x="2036" y="490"/>
                    </a:cubicBezTo>
                    <a:cubicBezTo>
                      <a:pt x="2069" y="390"/>
                      <a:pt x="2036" y="256"/>
                      <a:pt x="1969" y="223"/>
                    </a:cubicBezTo>
                    <a:cubicBezTo>
                      <a:pt x="1680" y="52"/>
                      <a:pt x="1344"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3117430" y="2931510"/>
                <a:ext cx="105725" cy="30128"/>
              </a:xfrm>
              <a:custGeom>
                <a:avLst/>
                <a:gdLst/>
                <a:ahLst/>
                <a:cxnLst/>
                <a:rect l="l" t="t" r="r" b="b"/>
                <a:pathLst>
                  <a:path w="2102" h="599" extrusionOk="0">
                    <a:moveTo>
                      <a:pt x="1100" y="1"/>
                    </a:moveTo>
                    <a:cubicBezTo>
                      <a:pt x="613" y="1"/>
                      <a:pt x="188" y="131"/>
                      <a:pt x="167" y="131"/>
                    </a:cubicBezTo>
                    <a:cubicBezTo>
                      <a:pt x="101" y="164"/>
                      <a:pt x="0" y="265"/>
                      <a:pt x="34" y="398"/>
                    </a:cubicBezTo>
                    <a:cubicBezTo>
                      <a:pt x="85" y="449"/>
                      <a:pt x="136" y="520"/>
                      <a:pt x="218" y="520"/>
                    </a:cubicBezTo>
                    <a:cubicBezTo>
                      <a:pt x="242" y="520"/>
                      <a:pt x="270" y="514"/>
                      <a:pt x="301" y="498"/>
                    </a:cubicBezTo>
                    <a:cubicBezTo>
                      <a:pt x="301" y="498"/>
                      <a:pt x="642" y="397"/>
                      <a:pt x="1036" y="397"/>
                    </a:cubicBezTo>
                    <a:cubicBezTo>
                      <a:pt x="1283" y="397"/>
                      <a:pt x="1550" y="436"/>
                      <a:pt x="1768" y="565"/>
                    </a:cubicBezTo>
                    <a:cubicBezTo>
                      <a:pt x="1768" y="598"/>
                      <a:pt x="1802" y="598"/>
                      <a:pt x="1835" y="598"/>
                    </a:cubicBezTo>
                    <a:cubicBezTo>
                      <a:pt x="1935" y="598"/>
                      <a:pt x="1969" y="565"/>
                      <a:pt x="2035" y="498"/>
                    </a:cubicBezTo>
                    <a:cubicBezTo>
                      <a:pt x="2102" y="365"/>
                      <a:pt x="2035" y="265"/>
                      <a:pt x="1969" y="198"/>
                    </a:cubicBezTo>
                    <a:cubicBezTo>
                      <a:pt x="1706" y="48"/>
                      <a:pt x="1392"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3117430" y="3057356"/>
                <a:ext cx="105725" cy="30078"/>
              </a:xfrm>
              <a:custGeom>
                <a:avLst/>
                <a:gdLst/>
                <a:ahLst/>
                <a:cxnLst/>
                <a:rect l="l" t="t" r="r" b="b"/>
                <a:pathLst>
                  <a:path w="2102" h="598" extrusionOk="0">
                    <a:moveTo>
                      <a:pt x="1100" y="1"/>
                    </a:moveTo>
                    <a:cubicBezTo>
                      <a:pt x="613" y="1"/>
                      <a:pt x="188" y="131"/>
                      <a:pt x="167" y="131"/>
                    </a:cubicBezTo>
                    <a:cubicBezTo>
                      <a:pt x="101" y="164"/>
                      <a:pt x="0" y="264"/>
                      <a:pt x="34" y="398"/>
                    </a:cubicBezTo>
                    <a:cubicBezTo>
                      <a:pt x="85" y="449"/>
                      <a:pt x="136" y="520"/>
                      <a:pt x="218" y="520"/>
                    </a:cubicBezTo>
                    <a:cubicBezTo>
                      <a:pt x="242" y="520"/>
                      <a:pt x="270" y="513"/>
                      <a:pt x="301" y="498"/>
                    </a:cubicBezTo>
                    <a:cubicBezTo>
                      <a:pt x="428" y="461"/>
                      <a:pt x="716" y="405"/>
                      <a:pt x="1026" y="405"/>
                    </a:cubicBezTo>
                    <a:cubicBezTo>
                      <a:pt x="1284" y="405"/>
                      <a:pt x="1557" y="444"/>
                      <a:pt x="1768" y="565"/>
                    </a:cubicBezTo>
                    <a:cubicBezTo>
                      <a:pt x="1768" y="598"/>
                      <a:pt x="1802" y="598"/>
                      <a:pt x="1835" y="598"/>
                    </a:cubicBezTo>
                    <a:cubicBezTo>
                      <a:pt x="1868" y="598"/>
                      <a:pt x="1969" y="565"/>
                      <a:pt x="2035" y="498"/>
                    </a:cubicBezTo>
                    <a:cubicBezTo>
                      <a:pt x="2102" y="364"/>
                      <a:pt x="2035" y="264"/>
                      <a:pt x="1969" y="198"/>
                    </a:cubicBezTo>
                    <a:cubicBezTo>
                      <a:pt x="1706" y="48"/>
                      <a:pt x="1392"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2917747" y="3059418"/>
                <a:ext cx="105776" cy="29726"/>
              </a:xfrm>
              <a:custGeom>
                <a:avLst/>
                <a:gdLst/>
                <a:ahLst/>
                <a:cxnLst/>
                <a:rect l="l" t="t" r="r" b="b"/>
                <a:pathLst>
                  <a:path w="2103" h="591" extrusionOk="0">
                    <a:moveTo>
                      <a:pt x="1065" y="1"/>
                    </a:moveTo>
                    <a:cubicBezTo>
                      <a:pt x="604" y="1"/>
                      <a:pt x="208" y="123"/>
                      <a:pt x="168" y="123"/>
                    </a:cubicBezTo>
                    <a:cubicBezTo>
                      <a:pt x="101" y="157"/>
                      <a:pt x="1" y="257"/>
                      <a:pt x="68" y="390"/>
                    </a:cubicBezTo>
                    <a:cubicBezTo>
                      <a:pt x="93" y="441"/>
                      <a:pt x="139" y="512"/>
                      <a:pt x="219" y="512"/>
                    </a:cubicBezTo>
                    <a:cubicBezTo>
                      <a:pt x="243" y="512"/>
                      <a:pt x="270" y="506"/>
                      <a:pt x="301" y="490"/>
                    </a:cubicBezTo>
                    <a:cubicBezTo>
                      <a:pt x="447" y="454"/>
                      <a:pt x="733" y="397"/>
                      <a:pt x="1038" y="397"/>
                    </a:cubicBezTo>
                    <a:cubicBezTo>
                      <a:pt x="1291" y="397"/>
                      <a:pt x="1557" y="436"/>
                      <a:pt x="1769" y="557"/>
                    </a:cubicBezTo>
                    <a:cubicBezTo>
                      <a:pt x="1769" y="590"/>
                      <a:pt x="1802" y="590"/>
                      <a:pt x="1836" y="590"/>
                    </a:cubicBezTo>
                    <a:cubicBezTo>
                      <a:pt x="1936" y="590"/>
                      <a:pt x="2002" y="557"/>
                      <a:pt x="2069" y="490"/>
                    </a:cubicBezTo>
                    <a:cubicBezTo>
                      <a:pt x="2102" y="390"/>
                      <a:pt x="2069" y="257"/>
                      <a:pt x="1969" y="223"/>
                    </a:cubicBezTo>
                    <a:cubicBezTo>
                      <a:pt x="1693" y="53"/>
                      <a:pt x="1365"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3008384" y="2993980"/>
                <a:ext cx="105725" cy="29726"/>
              </a:xfrm>
              <a:custGeom>
                <a:avLst/>
                <a:gdLst/>
                <a:ahLst/>
                <a:cxnLst/>
                <a:rect l="l" t="t" r="r" b="b"/>
                <a:pathLst>
                  <a:path w="2102" h="591" extrusionOk="0">
                    <a:moveTo>
                      <a:pt x="1055" y="1"/>
                    </a:moveTo>
                    <a:cubicBezTo>
                      <a:pt x="587" y="1"/>
                      <a:pt x="187" y="123"/>
                      <a:pt x="167" y="123"/>
                    </a:cubicBezTo>
                    <a:cubicBezTo>
                      <a:pt x="100" y="190"/>
                      <a:pt x="0" y="257"/>
                      <a:pt x="34" y="390"/>
                    </a:cubicBezTo>
                    <a:cubicBezTo>
                      <a:pt x="91" y="448"/>
                      <a:pt x="149" y="530"/>
                      <a:pt x="249" y="530"/>
                    </a:cubicBezTo>
                    <a:cubicBezTo>
                      <a:pt x="265" y="530"/>
                      <a:pt x="282" y="528"/>
                      <a:pt x="300" y="524"/>
                    </a:cubicBezTo>
                    <a:cubicBezTo>
                      <a:pt x="428" y="469"/>
                      <a:pt x="716" y="414"/>
                      <a:pt x="1027" y="414"/>
                    </a:cubicBezTo>
                    <a:cubicBezTo>
                      <a:pt x="1284" y="414"/>
                      <a:pt x="1557" y="451"/>
                      <a:pt x="1768" y="557"/>
                    </a:cubicBezTo>
                    <a:cubicBezTo>
                      <a:pt x="1768" y="590"/>
                      <a:pt x="1802" y="590"/>
                      <a:pt x="1835" y="590"/>
                    </a:cubicBezTo>
                    <a:cubicBezTo>
                      <a:pt x="1935" y="590"/>
                      <a:pt x="2002" y="557"/>
                      <a:pt x="2035" y="524"/>
                    </a:cubicBezTo>
                    <a:cubicBezTo>
                      <a:pt x="2102" y="390"/>
                      <a:pt x="2035" y="257"/>
                      <a:pt x="1968" y="223"/>
                    </a:cubicBezTo>
                    <a:cubicBezTo>
                      <a:pt x="1692" y="53"/>
                      <a:pt x="1360" y="1"/>
                      <a:pt x="1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3305343" y="3055696"/>
                <a:ext cx="105725" cy="30078"/>
              </a:xfrm>
              <a:custGeom>
                <a:avLst/>
                <a:gdLst/>
                <a:ahLst/>
                <a:cxnLst/>
                <a:rect l="l" t="t" r="r" b="b"/>
                <a:pathLst>
                  <a:path w="2102" h="598" extrusionOk="0">
                    <a:moveTo>
                      <a:pt x="1110" y="0"/>
                    </a:moveTo>
                    <a:cubicBezTo>
                      <a:pt x="633" y="0"/>
                      <a:pt x="221" y="131"/>
                      <a:pt x="201" y="131"/>
                    </a:cubicBezTo>
                    <a:cubicBezTo>
                      <a:pt x="101" y="164"/>
                      <a:pt x="0" y="231"/>
                      <a:pt x="67" y="364"/>
                    </a:cubicBezTo>
                    <a:cubicBezTo>
                      <a:pt x="95" y="446"/>
                      <a:pt x="167" y="506"/>
                      <a:pt x="248" y="506"/>
                    </a:cubicBezTo>
                    <a:cubicBezTo>
                      <a:pt x="265" y="506"/>
                      <a:pt x="283" y="503"/>
                      <a:pt x="301" y="497"/>
                    </a:cubicBezTo>
                    <a:cubicBezTo>
                      <a:pt x="454" y="459"/>
                      <a:pt x="762" y="399"/>
                      <a:pt x="1085" y="399"/>
                    </a:cubicBezTo>
                    <a:cubicBezTo>
                      <a:pt x="1323" y="399"/>
                      <a:pt x="1570" y="432"/>
                      <a:pt x="1768" y="531"/>
                    </a:cubicBezTo>
                    <a:cubicBezTo>
                      <a:pt x="1768" y="598"/>
                      <a:pt x="1802" y="598"/>
                      <a:pt x="1868" y="598"/>
                    </a:cubicBezTo>
                    <a:cubicBezTo>
                      <a:pt x="1935" y="598"/>
                      <a:pt x="2035" y="531"/>
                      <a:pt x="2069" y="497"/>
                    </a:cubicBezTo>
                    <a:cubicBezTo>
                      <a:pt x="2102" y="364"/>
                      <a:pt x="2069" y="231"/>
                      <a:pt x="1969" y="197"/>
                    </a:cubicBezTo>
                    <a:cubicBezTo>
                      <a:pt x="1706" y="47"/>
                      <a:pt x="1396"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1478220" y="4038723"/>
                <a:ext cx="244999" cy="263458"/>
              </a:xfrm>
              <a:custGeom>
                <a:avLst/>
                <a:gdLst/>
                <a:ahLst/>
                <a:cxnLst/>
                <a:rect l="l" t="t" r="r" b="b"/>
                <a:pathLst>
                  <a:path w="4871" h="5238" extrusionOk="0">
                    <a:moveTo>
                      <a:pt x="2569" y="0"/>
                    </a:moveTo>
                    <a:lnTo>
                      <a:pt x="2569" y="67"/>
                    </a:lnTo>
                    <a:cubicBezTo>
                      <a:pt x="1168" y="67"/>
                      <a:pt x="1" y="1235"/>
                      <a:pt x="1" y="2636"/>
                    </a:cubicBezTo>
                    <a:cubicBezTo>
                      <a:pt x="1" y="4070"/>
                      <a:pt x="1168" y="5238"/>
                      <a:pt x="2569" y="5238"/>
                    </a:cubicBezTo>
                    <a:lnTo>
                      <a:pt x="4871" y="5238"/>
                    </a:lnTo>
                    <a:lnTo>
                      <a:pt x="48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1723171" y="4043753"/>
                <a:ext cx="293687" cy="260088"/>
              </a:xfrm>
              <a:custGeom>
                <a:avLst/>
                <a:gdLst/>
                <a:ahLst/>
                <a:cxnLst/>
                <a:rect l="l" t="t" r="r" b="b"/>
                <a:pathLst>
                  <a:path w="5839" h="5171" extrusionOk="0">
                    <a:moveTo>
                      <a:pt x="1" y="1"/>
                    </a:moveTo>
                    <a:lnTo>
                      <a:pt x="1" y="5171"/>
                    </a:lnTo>
                    <a:lnTo>
                      <a:pt x="3236" y="5171"/>
                    </a:lnTo>
                    <a:cubicBezTo>
                      <a:pt x="4671" y="5171"/>
                      <a:pt x="5838" y="4003"/>
                      <a:pt x="5838" y="2569"/>
                    </a:cubicBezTo>
                    <a:cubicBezTo>
                      <a:pt x="5838" y="1168"/>
                      <a:pt x="4671" y="1"/>
                      <a:pt x="3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1713111" y="4030323"/>
                <a:ext cx="313806" cy="283628"/>
              </a:xfrm>
              <a:custGeom>
                <a:avLst/>
                <a:gdLst/>
                <a:ahLst/>
                <a:cxnLst/>
                <a:rect l="l" t="t" r="r" b="b"/>
                <a:pathLst>
                  <a:path w="6239" h="5639" extrusionOk="0">
                    <a:moveTo>
                      <a:pt x="3436" y="468"/>
                    </a:moveTo>
                    <a:cubicBezTo>
                      <a:pt x="4737" y="468"/>
                      <a:pt x="5838" y="1568"/>
                      <a:pt x="5838" y="2836"/>
                    </a:cubicBezTo>
                    <a:cubicBezTo>
                      <a:pt x="5838" y="4137"/>
                      <a:pt x="4771" y="5238"/>
                      <a:pt x="3436" y="5238"/>
                    </a:cubicBezTo>
                    <a:lnTo>
                      <a:pt x="401" y="5238"/>
                    </a:lnTo>
                    <a:lnTo>
                      <a:pt x="401" y="468"/>
                    </a:lnTo>
                    <a:close/>
                    <a:moveTo>
                      <a:pt x="201" y="1"/>
                    </a:moveTo>
                    <a:cubicBezTo>
                      <a:pt x="67" y="1"/>
                      <a:pt x="1" y="101"/>
                      <a:pt x="1" y="234"/>
                    </a:cubicBezTo>
                    <a:lnTo>
                      <a:pt x="1" y="5438"/>
                    </a:lnTo>
                    <a:cubicBezTo>
                      <a:pt x="1" y="5571"/>
                      <a:pt x="67" y="5638"/>
                      <a:pt x="201" y="5638"/>
                    </a:cubicBezTo>
                    <a:lnTo>
                      <a:pt x="3436" y="5638"/>
                    </a:lnTo>
                    <a:cubicBezTo>
                      <a:pt x="5004" y="5638"/>
                      <a:pt x="6238" y="4337"/>
                      <a:pt x="6238" y="2803"/>
                    </a:cubicBezTo>
                    <a:cubicBezTo>
                      <a:pt x="6238" y="1268"/>
                      <a:pt x="5004" y="1"/>
                      <a:pt x="3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1162801" y="3731703"/>
                <a:ext cx="261798" cy="244999"/>
              </a:xfrm>
              <a:custGeom>
                <a:avLst/>
                <a:gdLst/>
                <a:ahLst/>
                <a:cxnLst/>
                <a:rect l="l" t="t" r="r" b="b"/>
                <a:pathLst>
                  <a:path w="5205" h="4871" extrusionOk="0">
                    <a:moveTo>
                      <a:pt x="0" y="0"/>
                    </a:moveTo>
                    <a:lnTo>
                      <a:pt x="0" y="2268"/>
                    </a:lnTo>
                    <a:lnTo>
                      <a:pt x="34" y="2268"/>
                    </a:lnTo>
                    <a:cubicBezTo>
                      <a:pt x="34" y="3703"/>
                      <a:pt x="1201" y="4870"/>
                      <a:pt x="2636" y="4870"/>
                    </a:cubicBezTo>
                    <a:cubicBezTo>
                      <a:pt x="4037" y="4870"/>
                      <a:pt x="5204" y="3703"/>
                      <a:pt x="5204" y="2268"/>
                    </a:cubicBezTo>
                    <a:lnTo>
                      <a:pt x="52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1167831" y="3438062"/>
                <a:ext cx="260088" cy="293687"/>
              </a:xfrm>
              <a:custGeom>
                <a:avLst/>
                <a:gdLst/>
                <a:ahLst/>
                <a:cxnLst/>
                <a:rect l="l" t="t" r="r" b="b"/>
                <a:pathLst>
                  <a:path w="5171" h="5839" extrusionOk="0">
                    <a:moveTo>
                      <a:pt x="2569" y="1"/>
                    </a:moveTo>
                    <a:cubicBezTo>
                      <a:pt x="1168" y="1"/>
                      <a:pt x="0" y="1168"/>
                      <a:pt x="0" y="2569"/>
                    </a:cubicBezTo>
                    <a:lnTo>
                      <a:pt x="0" y="5838"/>
                    </a:lnTo>
                    <a:lnTo>
                      <a:pt x="5171" y="5838"/>
                    </a:lnTo>
                    <a:lnTo>
                      <a:pt x="5171" y="2569"/>
                    </a:lnTo>
                    <a:cubicBezTo>
                      <a:pt x="5171" y="1168"/>
                      <a:pt x="4003" y="1"/>
                      <a:pt x="2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1154402" y="3426343"/>
                <a:ext cx="283577" cy="315466"/>
              </a:xfrm>
              <a:custGeom>
                <a:avLst/>
                <a:gdLst/>
                <a:ahLst/>
                <a:cxnLst/>
                <a:rect l="l" t="t" r="r" b="b"/>
                <a:pathLst>
                  <a:path w="5638" h="6272" extrusionOk="0">
                    <a:moveTo>
                      <a:pt x="2836" y="434"/>
                    </a:moveTo>
                    <a:cubicBezTo>
                      <a:pt x="4137" y="434"/>
                      <a:pt x="5204" y="1468"/>
                      <a:pt x="5204" y="2802"/>
                    </a:cubicBezTo>
                    <a:lnTo>
                      <a:pt x="5204" y="5838"/>
                    </a:lnTo>
                    <a:lnTo>
                      <a:pt x="468" y="5838"/>
                    </a:lnTo>
                    <a:lnTo>
                      <a:pt x="468" y="2802"/>
                    </a:lnTo>
                    <a:cubicBezTo>
                      <a:pt x="468" y="1501"/>
                      <a:pt x="1535" y="434"/>
                      <a:pt x="2836" y="434"/>
                    </a:cubicBezTo>
                    <a:close/>
                    <a:moveTo>
                      <a:pt x="2803" y="0"/>
                    </a:moveTo>
                    <a:cubicBezTo>
                      <a:pt x="1268" y="0"/>
                      <a:pt x="1" y="1268"/>
                      <a:pt x="1" y="2802"/>
                    </a:cubicBezTo>
                    <a:lnTo>
                      <a:pt x="1" y="6071"/>
                    </a:lnTo>
                    <a:cubicBezTo>
                      <a:pt x="1" y="6171"/>
                      <a:pt x="101" y="6271"/>
                      <a:pt x="201" y="6271"/>
                    </a:cubicBezTo>
                    <a:lnTo>
                      <a:pt x="5438" y="6271"/>
                    </a:lnTo>
                    <a:cubicBezTo>
                      <a:pt x="5538" y="6271"/>
                      <a:pt x="5638" y="6171"/>
                      <a:pt x="5605" y="6071"/>
                    </a:cubicBezTo>
                    <a:lnTo>
                      <a:pt x="5605" y="2802"/>
                    </a:lnTo>
                    <a:cubicBezTo>
                      <a:pt x="5605" y="1268"/>
                      <a:pt x="4337" y="0"/>
                      <a:pt x="2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647700" y="1150100"/>
                <a:ext cx="1231534" cy="858025"/>
              </a:xfrm>
              <a:custGeom>
                <a:avLst/>
                <a:gdLst/>
                <a:ahLst/>
                <a:cxnLst/>
                <a:rect l="l" t="t" r="r" b="b"/>
                <a:pathLst>
                  <a:path w="24485" h="17059" extrusionOk="0">
                    <a:moveTo>
                      <a:pt x="14007" y="1"/>
                    </a:moveTo>
                    <a:cubicBezTo>
                      <a:pt x="8878" y="1"/>
                      <a:pt x="1602" y="890"/>
                      <a:pt x="1602" y="890"/>
                    </a:cubicBezTo>
                    <a:cubicBezTo>
                      <a:pt x="234" y="890"/>
                      <a:pt x="1" y="15200"/>
                      <a:pt x="2302" y="16568"/>
                    </a:cubicBezTo>
                    <a:cubicBezTo>
                      <a:pt x="2897" y="16916"/>
                      <a:pt x="4570" y="17059"/>
                      <a:pt x="6740" y="17059"/>
                    </a:cubicBezTo>
                    <a:cubicBezTo>
                      <a:pt x="13091" y="17059"/>
                      <a:pt x="23703" y="15837"/>
                      <a:pt x="24051" y="14967"/>
                    </a:cubicBezTo>
                    <a:cubicBezTo>
                      <a:pt x="24485" y="13766"/>
                      <a:pt x="21049" y="13566"/>
                      <a:pt x="20315" y="11965"/>
                    </a:cubicBezTo>
                    <a:cubicBezTo>
                      <a:pt x="19615" y="10363"/>
                      <a:pt x="20782" y="2258"/>
                      <a:pt x="18714" y="656"/>
                    </a:cubicBezTo>
                    <a:cubicBezTo>
                      <a:pt x="18076" y="170"/>
                      <a:pt x="16246" y="1"/>
                      <a:pt x="14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649410" y="1139488"/>
                <a:ext cx="1231534" cy="880860"/>
              </a:xfrm>
              <a:custGeom>
                <a:avLst/>
                <a:gdLst/>
                <a:ahLst/>
                <a:cxnLst/>
                <a:rect l="l" t="t" r="r" b="b"/>
                <a:pathLst>
                  <a:path w="24485" h="17513" extrusionOk="0">
                    <a:moveTo>
                      <a:pt x="13977" y="400"/>
                    </a:moveTo>
                    <a:cubicBezTo>
                      <a:pt x="17079" y="400"/>
                      <a:pt x="18180" y="734"/>
                      <a:pt x="18547" y="1034"/>
                    </a:cubicBezTo>
                    <a:cubicBezTo>
                      <a:pt x="19748" y="2002"/>
                      <a:pt x="19814" y="5571"/>
                      <a:pt x="19814" y="8440"/>
                    </a:cubicBezTo>
                    <a:cubicBezTo>
                      <a:pt x="19814" y="10208"/>
                      <a:pt x="19848" y="11609"/>
                      <a:pt x="20081" y="12242"/>
                    </a:cubicBezTo>
                    <a:cubicBezTo>
                      <a:pt x="20481" y="13110"/>
                      <a:pt x="21549" y="13577"/>
                      <a:pt x="22483" y="14010"/>
                    </a:cubicBezTo>
                    <a:cubicBezTo>
                      <a:pt x="23383" y="14444"/>
                      <a:pt x="23917" y="14711"/>
                      <a:pt x="23817" y="15078"/>
                    </a:cubicBezTo>
                    <a:cubicBezTo>
                      <a:pt x="23317" y="15845"/>
                      <a:pt x="13310" y="17079"/>
                      <a:pt x="6672" y="17079"/>
                    </a:cubicBezTo>
                    <a:cubicBezTo>
                      <a:pt x="3636" y="17079"/>
                      <a:pt x="2669" y="16779"/>
                      <a:pt x="2368" y="16612"/>
                    </a:cubicBezTo>
                    <a:cubicBezTo>
                      <a:pt x="801" y="15678"/>
                      <a:pt x="367" y="7005"/>
                      <a:pt x="1034" y="2869"/>
                    </a:cubicBezTo>
                    <a:cubicBezTo>
                      <a:pt x="1301" y="1368"/>
                      <a:pt x="1535" y="1268"/>
                      <a:pt x="1568" y="1268"/>
                    </a:cubicBezTo>
                    <a:cubicBezTo>
                      <a:pt x="1668" y="1268"/>
                      <a:pt x="8906" y="400"/>
                      <a:pt x="13977" y="400"/>
                    </a:cubicBezTo>
                    <a:close/>
                    <a:moveTo>
                      <a:pt x="13977" y="0"/>
                    </a:moveTo>
                    <a:cubicBezTo>
                      <a:pt x="8873" y="0"/>
                      <a:pt x="1635" y="867"/>
                      <a:pt x="1568" y="867"/>
                    </a:cubicBezTo>
                    <a:cubicBezTo>
                      <a:pt x="1168" y="867"/>
                      <a:pt x="967" y="1435"/>
                      <a:pt x="834" y="1868"/>
                    </a:cubicBezTo>
                    <a:cubicBezTo>
                      <a:pt x="33" y="4770"/>
                      <a:pt x="0" y="15645"/>
                      <a:pt x="2168" y="16946"/>
                    </a:cubicBezTo>
                    <a:cubicBezTo>
                      <a:pt x="2735" y="17346"/>
                      <a:pt x="4236" y="17513"/>
                      <a:pt x="6672" y="17513"/>
                    </a:cubicBezTo>
                    <a:cubicBezTo>
                      <a:pt x="12476" y="17513"/>
                      <a:pt x="23750" y="16379"/>
                      <a:pt x="24151" y="15278"/>
                    </a:cubicBezTo>
                    <a:cubicBezTo>
                      <a:pt x="24484" y="14511"/>
                      <a:pt x="23550" y="14077"/>
                      <a:pt x="22583" y="13677"/>
                    </a:cubicBezTo>
                    <a:cubicBezTo>
                      <a:pt x="21749" y="13276"/>
                      <a:pt x="20748" y="12843"/>
                      <a:pt x="20481" y="12109"/>
                    </a:cubicBezTo>
                    <a:cubicBezTo>
                      <a:pt x="20215" y="11542"/>
                      <a:pt x="20215" y="10041"/>
                      <a:pt x="20215" y="8440"/>
                    </a:cubicBezTo>
                    <a:cubicBezTo>
                      <a:pt x="20215" y="5471"/>
                      <a:pt x="20215" y="1768"/>
                      <a:pt x="18814" y="701"/>
                    </a:cubicBezTo>
                    <a:cubicBezTo>
                      <a:pt x="18180" y="234"/>
                      <a:pt x="16579" y="0"/>
                      <a:pt x="1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790345" y="1273582"/>
                <a:ext cx="810192" cy="593611"/>
              </a:xfrm>
              <a:custGeom>
                <a:avLst/>
                <a:gdLst/>
                <a:ahLst/>
                <a:cxnLst/>
                <a:rect l="l" t="t" r="r" b="b"/>
                <a:pathLst>
                  <a:path w="16108" h="11802" extrusionOk="0">
                    <a:moveTo>
                      <a:pt x="10715" y="0"/>
                    </a:moveTo>
                    <a:cubicBezTo>
                      <a:pt x="8246" y="0"/>
                      <a:pt x="7239" y="3205"/>
                      <a:pt x="7239" y="3205"/>
                    </a:cubicBezTo>
                    <a:cubicBezTo>
                      <a:pt x="6642" y="1552"/>
                      <a:pt x="5131" y="456"/>
                      <a:pt x="3693" y="456"/>
                    </a:cubicBezTo>
                    <a:cubicBezTo>
                      <a:pt x="2318" y="456"/>
                      <a:pt x="1009" y="1459"/>
                      <a:pt x="634" y="3939"/>
                    </a:cubicBezTo>
                    <a:cubicBezTo>
                      <a:pt x="0" y="8809"/>
                      <a:pt x="7672" y="11778"/>
                      <a:pt x="7672" y="11778"/>
                    </a:cubicBezTo>
                    <a:cubicBezTo>
                      <a:pt x="7697" y="11794"/>
                      <a:pt x="7727" y="11801"/>
                      <a:pt x="7762" y="11801"/>
                    </a:cubicBezTo>
                    <a:cubicBezTo>
                      <a:pt x="8988" y="11801"/>
                      <a:pt x="16107" y="2383"/>
                      <a:pt x="12442" y="470"/>
                    </a:cubicBezTo>
                    <a:cubicBezTo>
                      <a:pt x="11801" y="138"/>
                      <a:pt x="11227" y="0"/>
                      <a:pt x="107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793665" y="1438108"/>
                <a:ext cx="778555" cy="266828"/>
              </a:xfrm>
              <a:custGeom>
                <a:avLst/>
                <a:gdLst/>
                <a:ahLst/>
                <a:cxnLst/>
                <a:rect l="l" t="t" r="r" b="b"/>
                <a:pathLst>
                  <a:path w="15479" h="5305" extrusionOk="0">
                    <a:moveTo>
                      <a:pt x="4771" y="1"/>
                    </a:moveTo>
                    <a:cubicBezTo>
                      <a:pt x="4471" y="68"/>
                      <a:pt x="4337" y="468"/>
                      <a:pt x="4004" y="1769"/>
                    </a:cubicBezTo>
                    <a:cubicBezTo>
                      <a:pt x="3837" y="2436"/>
                      <a:pt x="3537" y="3570"/>
                      <a:pt x="3370" y="3670"/>
                    </a:cubicBezTo>
                    <a:cubicBezTo>
                      <a:pt x="3250" y="3650"/>
                      <a:pt x="3055" y="3642"/>
                      <a:pt x="2819" y="3642"/>
                    </a:cubicBezTo>
                    <a:cubicBezTo>
                      <a:pt x="1877" y="3642"/>
                      <a:pt x="281" y="3770"/>
                      <a:pt x="201" y="3770"/>
                    </a:cubicBezTo>
                    <a:cubicBezTo>
                      <a:pt x="101" y="3770"/>
                      <a:pt x="1" y="3837"/>
                      <a:pt x="1" y="3970"/>
                    </a:cubicBezTo>
                    <a:cubicBezTo>
                      <a:pt x="1" y="4104"/>
                      <a:pt x="101" y="4170"/>
                      <a:pt x="201" y="4170"/>
                    </a:cubicBezTo>
                    <a:cubicBezTo>
                      <a:pt x="747" y="4121"/>
                      <a:pt x="1919" y="4034"/>
                      <a:pt x="2690" y="4034"/>
                    </a:cubicBezTo>
                    <a:cubicBezTo>
                      <a:pt x="2956" y="4034"/>
                      <a:pt x="3175" y="4045"/>
                      <a:pt x="3303" y="4070"/>
                    </a:cubicBezTo>
                    <a:cubicBezTo>
                      <a:pt x="3321" y="4073"/>
                      <a:pt x="3338" y="4074"/>
                      <a:pt x="3354" y="4074"/>
                    </a:cubicBezTo>
                    <a:cubicBezTo>
                      <a:pt x="3788" y="4074"/>
                      <a:pt x="4017" y="3248"/>
                      <a:pt x="4371" y="1835"/>
                    </a:cubicBezTo>
                    <a:cubicBezTo>
                      <a:pt x="4504" y="1402"/>
                      <a:pt x="4637" y="835"/>
                      <a:pt x="4771" y="568"/>
                    </a:cubicBezTo>
                    <a:cubicBezTo>
                      <a:pt x="4938" y="835"/>
                      <a:pt x="5138" y="1402"/>
                      <a:pt x="5371" y="2002"/>
                    </a:cubicBezTo>
                    <a:cubicBezTo>
                      <a:pt x="6472" y="4637"/>
                      <a:pt x="6772" y="5238"/>
                      <a:pt x="7006" y="5305"/>
                    </a:cubicBezTo>
                    <a:lnTo>
                      <a:pt x="7106" y="5305"/>
                    </a:lnTo>
                    <a:cubicBezTo>
                      <a:pt x="7306" y="5305"/>
                      <a:pt x="7506" y="4904"/>
                      <a:pt x="8140" y="3303"/>
                    </a:cubicBezTo>
                    <a:cubicBezTo>
                      <a:pt x="8474" y="2436"/>
                      <a:pt x="9107" y="835"/>
                      <a:pt x="9374" y="568"/>
                    </a:cubicBezTo>
                    <a:cubicBezTo>
                      <a:pt x="9608" y="835"/>
                      <a:pt x="9774" y="1502"/>
                      <a:pt x="9941" y="2136"/>
                    </a:cubicBezTo>
                    <a:cubicBezTo>
                      <a:pt x="10208" y="3303"/>
                      <a:pt x="10442" y="3937"/>
                      <a:pt x="10809" y="4004"/>
                    </a:cubicBezTo>
                    <a:cubicBezTo>
                      <a:pt x="10890" y="4024"/>
                      <a:pt x="11041" y="4033"/>
                      <a:pt x="11240" y="4033"/>
                    </a:cubicBezTo>
                    <a:cubicBezTo>
                      <a:pt x="12341" y="4033"/>
                      <a:pt x="14911" y="3765"/>
                      <a:pt x="15278" y="3737"/>
                    </a:cubicBezTo>
                    <a:cubicBezTo>
                      <a:pt x="15345" y="3670"/>
                      <a:pt x="15479" y="3570"/>
                      <a:pt x="15445" y="3470"/>
                    </a:cubicBezTo>
                    <a:cubicBezTo>
                      <a:pt x="15378" y="3403"/>
                      <a:pt x="15312" y="3303"/>
                      <a:pt x="15178" y="3303"/>
                    </a:cubicBezTo>
                    <a:cubicBezTo>
                      <a:pt x="13875" y="3445"/>
                      <a:pt x="11923" y="3659"/>
                      <a:pt x="11159" y="3659"/>
                    </a:cubicBezTo>
                    <a:cubicBezTo>
                      <a:pt x="11024" y="3659"/>
                      <a:pt x="10926" y="3652"/>
                      <a:pt x="10875" y="3637"/>
                    </a:cubicBezTo>
                    <a:cubicBezTo>
                      <a:pt x="10708" y="3570"/>
                      <a:pt x="10475" y="2603"/>
                      <a:pt x="10308" y="2069"/>
                    </a:cubicBezTo>
                    <a:cubicBezTo>
                      <a:pt x="10108" y="1302"/>
                      <a:pt x="9875" y="601"/>
                      <a:pt x="9641" y="268"/>
                    </a:cubicBezTo>
                    <a:cubicBezTo>
                      <a:pt x="9541" y="168"/>
                      <a:pt x="9474" y="134"/>
                      <a:pt x="9341" y="134"/>
                    </a:cubicBezTo>
                    <a:cubicBezTo>
                      <a:pt x="8941" y="234"/>
                      <a:pt x="8540" y="1168"/>
                      <a:pt x="7773" y="3170"/>
                    </a:cubicBezTo>
                    <a:cubicBezTo>
                      <a:pt x="7506" y="3770"/>
                      <a:pt x="7273" y="4471"/>
                      <a:pt x="7106" y="4771"/>
                    </a:cubicBezTo>
                    <a:cubicBezTo>
                      <a:pt x="6806" y="4271"/>
                      <a:pt x="6172" y="2803"/>
                      <a:pt x="5805" y="1835"/>
                    </a:cubicBezTo>
                    <a:cubicBezTo>
                      <a:pt x="5505" y="1135"/>
                      <a:pt x="5205" y="501"/>
                      <a:pt x="5104" y="234"/>
                    </a:cubicBezTo>
                    <a:cubicBezTo>
                      <a:pt x="4971" y="1"/>
                      <a:pt x="4838" y="1"/>
                      <a:pt x="47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 name="Google Shape;977;p38"/>
            <p:cNvSpPr/>
            <p:nvPr/>
          </p:nvSpPr>
          <p:spPr>
            <a:xfrm>
              <a:off x="1277828" y="2155783"/>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348509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87"/>
        <p:cNvGrpSpPr/>
        <p:nvPr/>
      </p:nvGrpSpPr>
      <p:grpSpPr>
        <a:xfrm>
          <a:off x="0" y="0"/>
          <a:ext cx="0" cy="0"/>
          <a:chOff x="0" y="0"/>
          <a:chExt cx="0" cy="0"/>
        </a:xfrm>
      </p:grpSpPr>
      <p:sp>
        <p:nvSpPr>
          <p:cNvPr id="1188" name="Google Shape;1188;p43"/>
          <p:cNvSpPr txBox="1">
            <a:spLocks noGrp="1"/>
          </p:cNvSpPr>
          <p:nvPr>
            <p:ph type="subTitle" idx="4294967295"/>
          </p:nvPr>
        </p:nvSpPr>
        <p:spPr>
          <a:xfrm>
            <a:off x="935665" y="1308673"/>
            <a:ext cx="6857004" cy="2061847"/>
          </a:xfrm>
          <a:prstGeom prst="rect">
            <a:avLst/>
          </a:prstGeom>
        </p:spPr>
        <p:txBody>
          <a:bodyPr spcFirstLastPara="1" wrap="square" lIns="91425" tIns="91425" rIns="91425" bIns="91425" anchor="t" anchorCtr="0">
            <a:noAutofit/>
          </a:bodyPr>
          <a:lstStyle/>
          <a:p>
            <a:pPr marL="0" lvl="0" indent="0" algn="just">
              <a:spcAft>
                <a:spcPts val="1200"/>
              </a:spcAft>
              <a:buClr>
                <a:schemeClr val="accent5"/>
              </a:buClr>
              <a:buSzPts val="1100"/>
              <a:buNone/>
            </a:pPr>
            <a:r>
              <a:rPr lang="en-US" sz="2000" dirty="0">
                <a:solidFill>
                  <a:schemeClr val="accent5"/>
                </a:solidFill>
              </a:rPr>
              <a:t>Stimulants are </a:t>
            </a:r>
            <a:r>
              <a:rPr lang="en-US" sz="2000" dirty="0" smtClean="0">
                <a:solidFill>
                  <a:schemeClr val="accent5"/>
                </a:solidFill>
              </a:rPr>
              <a:t>group of substances </a:t>
            </a:r>
            <a:r>
              <a:rPr lang="en-US" sz="2000" dirty="0">
                <a:solidFill>
                  <a:schemeClr val="accent5"/>
                </a:solidFill>
              </a:rPr>
              <a:t>that increase the activity of the central nervous system, resulting in increased blood pressure and heart rate, more alertness, and sped-up behavior and thinking. </a:t>
            </a:r>
            <a:endParaRPr sz="2000" dirty="0">
              <a:solidFill>
                <a:schemeClr val="accent5"/>
              </a:solidFill>
            </a:endParaRPr>
          </a:p>
        </p:txBody>
      </p:sp>
      <p:sp>
        <p:nvSpPr>
          <p:cNvPr id="1189" name="Google Shape;1189;p43"/>
          <p:cNvSpPr txBox="1">
            <a:spLocks noGrp="1"/>
          </p:cNvSpPr>
          <p:nvPr>
            <p:ph type="title"/>
          </p:nvPr>
        </p:nvSpPr>
        <p:spPr>
          <a:xfrm>
            <a:off x="713250" y="539500"/>
            <a:ext cx="77175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Stimulants</a:t>
            </a:r>
            <a:endParaRPr dirty="0"/>
          </a:p>
        </p:txBody>
      </p:sp>
      <p:sp>
        <p:nvSpPr>
          <p:cNvPr id="1191" name="Google Shape;1191;p43"/>
          <p:cNvSpPr/>
          <p:nvPr/>
        </p:nvSpPr>
        <p:spPr>
          <a:xfrm>
            <a:off x="7881364" y="2026124"/>
            <a:ext cx="204742" cy="197768"/>
          </a:xfrm>
          <a:custGeom>
            <a:avLst/>
            <a:gdLst/>
            <a:ahLst/>
            <a:cxnLst/>
            <a:rect l="l" t="t" r="r" b="b"/>
            <a:pathLst>
              <a:path w="2936" h="2836" extrusionOk="0">
                <a:moveTo>
                  <a:pt x="1468" y="367"/>
                </a:moveTo>
                <a:cubicBezTo>
                  <a:pt x="1701" y="367"/>
                  <a:pt x="1968" y="501"/>
                  <a:pt x="2168" y="668"/>
                </a:cubicBezTo>
                <a:cubicBezTo>
                  <a:pt x="2368" y="834"/>
                  <a:pt x="2468" y="1068"/>
                  <a:pt x="2468" y="1368"/>
                </a:cubicBezTo>
                <a:cubicBezTo>
                  <a:pt x="2402" y="1902"/>
                  <a:pt x="1968" y="2369"/>
                  <a:pt x="1434" y="2369"/>
                </a:cubicBezTo>
                <a:cubicBezTo>
                  <a:pt x="1168" y="2369"/>
                  <a:pt x="934" y="2269"/>
                  <a:pt x="701" y="2069"/>
                </a:cubicBezTo>
                <a:cubicBezTo>
                  <a:pt x="500" y="1902"/>
                  <a:pt x="434" y="1668"/>
                  <a:pt x="434" y="1368"/>
                </a:cubicBezTo>
                <a:cubicBezTo>
                  <a:pt x="434" y="834"/>
                  <a:pt x="867" y="367"/>
                  <a:pt x="1468" y="367"/>
                </a:cubicBezTo>
                <a:close/>
                <a:moveTo>
                  <a:pt x="1468" y="1"/>
                </a:moveTo>
                <a:cubicBezTo>
                  <a:pt x="667" y="1"/>
                  <a:pt x="0" y="601"/>
                  <a:pt x="0" y="1402"/>
                </a:cubicBezTo>
                <a:cubicBezTo>
                  <a:pt x="0" y="1768"/>
                  <a:pt x="133" y="2102"/>
                  <a:pt x="434" y="2402"/>
                </a:cubicBezTo>
                <a:cubicBezTo>
                  <a:pt x="701" y="2669"/>
                  <a:pt x="1101" y="2836"/>
                  <a:pt x="1468" y="2836"/>
                </a:cubicBezTo>
                <a:cubicBezTo>
                  <a:pt x="2268" y="2836"/>
                  <a:pt x="2869" y="2169"/>
                  <a:pt x="2935" y="1402"/>
                </a:cubicBezTo>
                <a:cubicBezTo>
                  <a:pt x="2935" y="1035"/>
                  <a:pt x="2802" y="701"/>
                  <a:pt x="2502" y="401"/>
                </a:cubicBezTo>
                <a:cubicBezTo>
                  <a:pt x="2202" y="167"/>
                  <a:pt x="1835" y="1"/>
                  <a:pt x="1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602730472"/>
              </p:ext>
            </p:extLst>
          </p:nvPr>
        </p:nvGraphicFramePr>
        <p:xfrm>
          <a:off x="483448" y="377099"/>
          <a:ext cx="2057400" cy="3803607"/>
        </p:xfrm>
        <a:graphic>
          <a:graphicData uri="http://schemas.openxmlformats.org/drawingml/2006/table">
            <a:tbl>
              <a:tblPr firstRow="1" bandRow="1">
                <a:tableStyleId>{2D5ABB26-0587-4C30-8999-92F81FD0307C}</a:tableStyleId>
              </a:tblPr>
              <a:tblGrid>
                <a:gridCol w="2057400">
                  <a:extLst>
                    <a:ext uri="{9D8B030D-6E8A-4147-A177-3AD203B41FA5}">
                      <a16:colId xmlns:a16="http://schemas.microsoft.com/office/drawing/2014/main" val="594735562"/>
                    </a:ext>
                  </a:extLst>
                </a:gridCol>
              </a:tblGrid>
              <a:tr h="414859">
                <a:tc>
                  <a:txBody>
                    <a:bodyPr/>
                    <a:lstStyle/>
                    <a:p>
                      <a:pPr marL="428625">
                        <a:lnSpc>
                          <a:spcPct val="100000"/>
                        </a:lnSpc>
                        <a:spcBef>
                          <a:spcPts val="240"/>
                        </a:spcBef>
                      </a:pPr>
                      <a:r>
                        <a:rPr sz="1400" b="1" spc="-5" dirty="0">
                          <a:solidFill>
                            <a:srgbClr val="FFFFFF"/>
                          </a:solidFill>
                          <a:latin typeface="Carlito"/>
                          <a:cs typeface="Carlito"/>
                        </a:rPr>
                        <a:t>Stimulants</a:t>
                      </a:r>
                      <a:r>
                        <a:rPr sz="1400" b="1" spc="-20" dirty="0">
                          <a:solidFill>
                            <a:srgbClr val="FFFFFF"/>
                          </a:solidFill>
                          <a:latin typeface="Carlito"/>
                          <a:cs typeface="Carlito"/>
                        </a:rPr>
                        <a:t> </a:t>
                      </a:r>
                      <a:r>
                        <a:rPr sz="1400" b="1" spc="-10" dirty="0">
                          <a:solidFill>
                            <a:srgbClr val="FFFFFF"/>
                          </a:solidFill>
                          <a:latin typeface="Carlito"/>
                          <a:cs typeface="Carlito"/>
                        </a:rPr>
                        <a:t>(Uppers)</a:t>
                      </a:r>
                      <a:endParaRPr sz="1400">
                        <a:latin typeface="Carlito"/>
                        <a:cs typeface="Carlito"/>
                      </a:endParaRPr>
                    </a:p>
                  </a:txBody>
                  <a:tcPr marL="0" marR="0" marT="22860" marB="0">
                    <a:solidFill>
                      <a:srgbClr val="000000"/>
                    </a:solidFill>
                  </a:tcPr>
                </a:tc>
                <a:extLst>
                  <a:ext uri="{0D108BD9-81ED-4DB2-BD59-A6C34878D82A}">
                    <a16:rowId xmlns:a16="http://schemas.microsoft.com/office/drawing/2014/main" val="498026360"/>
                  </a:ext>
                </a:extLst>
              </a:tr>
              <a:tr h="1202387">
                <a:tc>
                  <a:txBody>
                    <a:bodyPr/>
                    <a:lstStyle/>
                    <a:p>
                      <a:pPr marL="91440" marR="447675">
                        <a:lnSpc>
                          <a:spcPct val="100000"/>
                        </a:lnSpc>
                        <a:spcBef>
                          <a:spcPts val="240"/>
                        </a:spcBef>
                      </a:pPr>
                      <a:r>
                        <a:rPr sz="1400" b="1" spc="-5" dirty="0">
                          <a:latin typeface="Carlito"/>
                          <a:cs typeface="Carlito"/>
                        </a:rPr>
                        <a:t>What </a:t>
                      </a:r>
                      <a:r>
                        <a:rPr sz="1400" b="1" dirty="0">
                          <a:latin typeface="Carlito"/>
                          <a:cs typeface="Carlito"/>
                        </a:rPr>
                        <a:t>do they do?  </a:t>
                      </a:r>
                      <a:r>
                        <a:rPr sz="1400" spc="-5" dirty="0">
                          <a:latin typeface="Carlito"/>
                          <a:cs typeface="Carlito"/>
                        </a:rPr>
                        <a:t>Speed up </a:t>
                      </a:r>
                      <a:r>
                        <a:rPr sz="1400" dirty="0">
                          <a:latin typeface="Carlito"/>
                          <a:cs typeface="Carlito"/>
                        </a:rPr>
                        <a:t>the </a:t>
                      </a:r>
                      <a:r>
                        <a:rPr sz="1400" spc="-10" dirty="0">
                          <a:latin typeface="Carlito"/>
                          <a:cs typeface="Carlito"/>
                        </a:rPr>
                        <a:t>brain </a:t>
                      </a:r>
                      <a:r>
                        <a:rPr sz="1400" dirty="0">
                          <a:latin typeface="Carlito"/>
                          <a:cs typeface="Carlito"/>
                        </a:rPr>
                        <a:t>and  </a:t>
                      </a:r>
                      <a:r>
                        <a:rPr sz="1400" spc="-10" dirty="0">
                          <a:latin typeface="Carlito"/>
                          <a:cs typeface="Carlito"/>
                        </a:rPr>
                        <a:t>central </a:t>
                      </a:r>
                      <a:r>
                        <a:rPr sz="1400" spc="-5" dirty="0">
                          <a:latin typeface="Carlito"/>
                          <a:cs typeface="Carlito"/>
                        </a:rPr>
                        <a:t>nervous</a:t>
                      </a:r>
                      <a:r>
                        <a:rPr sz="1400" spc="-50" dirty="0">
                          <a:latin typeface="Carlito"/>
                          <a:cs typeface="Carlito"/>
                        </a:rPr>
                        <a:t> </a:t>
                      </a:r>
                      <a:r>
                        <a:rPr sz="1400" spc="-15" dirty="0">
                          <a:latin typeface="Carlito"/>
                          <a:cs typeface="Carlito"/>
                        </a:rPr>
                        <a:t>system.</a:t>
                      </a:r>
                      <a:endParaRPr sz="1400" dirty="0">
                        <a:latin typeface="Carlito"/>
                        <a:cs typeface="Carlito"/>
                      </a:endParaRPr>
                    </a:p>
                  </a:txBody>
                  <a:tcPr marL="0" marR="0" marT="22860" marB="0">
                    <a:lnL w="12700">
                      <a:solidFill>
                        <a:srgbClr val="000000"/>
                      </a:solidFill>
                      <a:prstDash val="solid"/>
                    </a:lnL>
                    <a:lnR w="12700">
                      <a:solidFill>
                        <a:srgbClr val="000000"/>
                      </a:solidFill>
                      <a:prstDash val="solid"/>
                    </a:lnR>
                    <a:lnB w="12700">
                      <a:solidFill>
                        <a:srgbClr val="000000"/>
                      </a:solidFill>
                      <a:prstDash val="solid"/>
                    </a:lnB>
                    <a:solidFill>
                      <a:srgbClr val="E7E7E7"/>
                    </a:solidFill>
                  </a:tcPr>
                </a:tc>
                <a:extLst>
                  <a:ext uri="{0D108BD9-81ED-4DB2-BD59-A6C34878D82A}">
                    <a16:rowId xmlns:a16="http://schemas.microsoft.com/office/drawing/2014/main" val="3571439915"/>
                  </a:ext>
                </a:extLst>
              </a:tr>
              <a:tr h="2151640">
                <a:tc>
                  <a:txBody>
                    <a:bodyPr/>
                    <a:lstStyle/>
                    <a:p>
                      <a:pPr marL="91440">
                        <a:lnSpc>
                          <a:spcPct val="100000"/>
                        </a:lnSpc>
                        <a:spcBef>
                          <a:spcPts val="245"/>
                        </a:spcBef>
                      </a:pPr>
                      <a:r>
                        <a:rPr sz="1400" b="1" spc="-5" dirty="0">
                          <a:latin typeface="Carlito"/>
                          <a:cs typeface="Carlito"/>
                        </a:rPr>
                        <a:t>Examples:</a:t>
                      </a:r>
                      <a:endParaRPr sz="1400" dirty="0">
                        <a:latin typeface="Carlito"/>
                        <a:cs typeface="Carlito"/>
                      </a:endParaRPr>
                    </a:p>
                    <a:p>
                      <a:pPr marL="377825" marR="149225" indent="-287020">
                        <a:lnSpc>
                          <a:spcPct val="100000"/>
                        </a:lnSpc>
                        <a:buChar char="-"/>
                        <a:tabLst>
                          <a:tab pos="377825" algn="l"/>
                          <a:tab pos="378460" algn="l"/>
                        </a:tabLst>
                      </a:pPr>
                      <a:r>
                        <a:rPr sz="1400" b="1" spc="-10" dirty="0">
                          <a:solidFill>
                            <a:srgbClr val="FF0000"/>
                          </a:solidFill>
                          <a:latin typeface="Carlito"/>
                          <a:cs typeface="Carlito"/>
                        </a:rPr>
                        <a:t>Caffeine</a:t>
                      </a:r>
                      <a:r>
                        <a:rPr sz="1400" b="1" spc="-10" dirty="0">
                          <a:latin typeface="Carlito"/>
                          <a:cs typeface="Carlito"/>
                        </a:rPr>
                        <a:t> </a:t>
                      </a:r>
                      <a:r>
                        <a:rPr sz="1400" spc="-15" dirty="0">
                          <a:latin typeface="Carlito"/>
                          <a:cs typeface="Carlito"/>
                        </a:rPr>
                        <a:t>(coffee, </a:t>
                      </a:r>
                      <a:r>
                        <a:rPr sz="1400" spc="-5" dirty="0">
                          <a:latin typeface="Carlito"/>
                          <a:cs typeface="Carlito"/>
                        </a:rPr>
                        <a:t>energy  drinks,</a:t>
                      </a:r>
                      <a:r>
                        <a:rPr sz="1400" spc="-10" dirty="0">
                          <a:latin typeface="Carlito"/>
                          <a:cs typeface="Carlito"/>
                        </a:rPr>
                        <a:t> tea)</a:t>
                      </a:r>
                      <a:endParaRPr sz="1400" dirty="0">
                        <a:latin typeface="Carlito"/>
                        <a:cs typeface="Carlito"/>
                      </a:endParaRPr>
                    </a:p>
                    <a:p>
                      <a:pPr marL="377825" indent="-287020">
                        <a:lnSpc>
                          <a:spcPct val="100000"/>
                        </a:lnSpc>
                        <a:buChar char="-"/>
                        <a:tabLst>
                          <a:tab pos="377825" algn="l"/>
                          <a:tab pos="378460" algn="l"/>
                        </a:tabLst>
                      </a:pPr>
                      <a:r>
                        <a:rPr sz="1400" spc="-5" dirty="0">
                          <a:latin typeface="Carlito"/>
                          <a:cs typeface="Carlito"/>
                        </a:rPr>
                        <a:t>Nicotine</a:t>
                      </a:r>
                      <a:r>
                        <a:rPr sz="1400" spc="15" dirty="0">
                          <a:latin typeface="Carlito"/>
                          <a:cs typeface="Carlito"/>
                        </a:rPr>
                        <a:t> </a:t>
                      </a:r>
                      <a:r>
                        <a:rPr sz="1400" spc="-15" dirty="0">
                          <a:latin typeface="Carlito"/>
                          <a:cs typeface="Carlito"/>
                        </a:rPr>
                        <a:t>(cigarettes)</a:t>
                      </a:r>
                      <a:endParaRPr sz="1400" dirty="0">
                        <a:latin typeface="Carlito"/>
                        <a:cs typeface="Carlito"/>
                      </a:endParaRPr>
                    </a:p>
                    <a:p>
                      <a:pPr marL="377825" marR="275590" indent="-287020">
                        <a:lnSpc>
                          <a:spcPct val="100000"/>
                        </a:lnSpc>
                        <a:buChar char="-"/>
                        <a:tabLst>
                          <a:tab pos="377825" algn="l"/>
                          <a:tab pos="378460" algn="l"/>
                        </a:tabLst>
                      </a:pPr>
                      <a:r>
                        <a:rPr sz="1400" b="1" spc="-5" dirty="0">
                          <a:solidFill>
                            <a:srgbClr val="FF0000"/>
                          </a:solidFill>
                          <a:latin typeface="Carlito"/>
                          <a:cs typeface="Carlito"/>
                        </a:rPr>
                        <a:t>Amphetamines</a:t>
                      </a:r>
                      <a:r>
                        <a:rPr sz="1400" b="1" spc="-65" dirty="0">
                          <a:solidFill>
                            <a:srgbClr val="FF0000"/>
                          </a:solidFill>
                          <a:latin typeface="Carlito"/>
                          <a:cs typeface="Carlito"/>
                        </a:rPr>
                        <a:t> </a:t>
                      </a:r>
                      <a:r>
                        <a:rPr sz="1400" spc="-5" dirty="0">
                          <a:solidFill>
                            <a:srgbClr val="FF0000"/>
                          </a:solidFill>
                          <a:latin typeface="Carlito"/>
                          <a:cs typeface="Carlito"/>
                        </a:rPr>
                        <a:t>(meth,  </a:t>
                      </a:r>
                      <a:r>
                        <a:rPr sz="1400" spc="-15" dirty="0">
                          <a:solidFill>
                            <a:srgbClr val="FF0000"/>
                          </a:solidFill>
                          <a:latin typeface="Carlito"/>
                          <a:cs typeface="Carlito"/>
                        </a:rPr>
                        <a:t>ecstasy)</a:t>
                      </a:r>
                      <a:endParaRPr sz="1400" dirty="0">
                        <a:solidFill>
                          <a:srgbClr val="FF0000"/>
                        </a:solidFill>
                        <a:latin typeface="Carlito"/>
                        <a:cs typeface="Carlito"/>
                      </a:endParaRPr>
                    </a:p>
                    <a:p>
                      <a:pPr marL="377825" indent="-287020">
                        <a:lnSpc>
                          <a:spcPct val="100000"/>
                        </a:lnSpc>
                        <a:spcBef>
                          <a:spcPts val="5"/>
                        </a:spcBef>
                        <a:buChar char="-"/>
                        <a:tabLst>
                          <a:tab pos="377825" algn="l"/>
                          <a:tab pos="378460" algn="l"/>
                        </a:tabLst>
                      </a:pPr>
                      <a:r>
                        <a:rPr sz="1400" spc="-5" dirty="0" smtClean="0">
                          <a:latin typeface="Carlito"/>
                          <a:cs typeface="Carlito"/>
                        </a:rPr>
                        <a:t>“</a:t>
                      </a:r>
                      <a:r>
                        <a:rPr sz="1400" spc="-5" dirty="0">
                          <a:latin typeface="Carlito"/>
                          <a:cs typeface="Carlito"/>
                        </a:rPr>
                        <a:t>Bath</a:t>
                      </a:r>
                      <a:r>
                        <a:rPr sz="1400" spc="-15" dirty="0">
                          <a:latin typeface="Carlito"/>
                          <a:cs typeface="Carlito"/>
                        </a:rPr>
                        <a:t> </a:t>
                      </a:r>
                      <a:r>
                        <a:rPr sz="1400" spc="-5" dirty="0">
                          <a:latin typeface="Carlito"/>
                          <a:cs typeface="Carlito"/>
                        </a:rPr>
                        <a:t>salts”</a:t>
                      </a:r>
                      <a:endParaRPr sz="1400" dirty="0">
                        <a:latin typeface="Carlito"/>
                        <a:cs typeface="Carlito"/>
                      </a:endParaRPr>
                    </a:p>
                    <a:p>
                      <a:pPr marL="377825" marR="659765" indent="-287020">
                        <a:lnSpc>
                          <a:spcPct val="100000"/>
                        </a:lnSpc>
                        <a:buChar char="-"/>
                        <a:tabLst>
                          <a:tab pos="377825" algn="l"/>
                          <a:tab pos="378460" algn="l"/>
                        </a:tabLst>
                      </a:pPr>
                      <a:r>
                        <a:rPr sz="1400" spc="-5" dirty="0">
                          <a:solidFill>
                            <a:srgbClr val="FF0000"/>
                          </a:solidFill>
                          <a:latin typeface="Carlito"/>
                          <a:cs typeface="Carlito"/>
                        </a:rPr>
                        <a:t>Cocaine </a:t>
                      </a:r>
                      <a:r>
                        <a:rPr sz="1400" dirty="0">
                          <a:solidFill>
                            <a:srgbClr val="FF0000"/>
                          </a:solidFill>
                          <a:latin typeface="Carlito"/>
                          <a:cs typeface="Carlito"/>
                        </a:rPr>
                        <a:t>and</a:t>
                      </a:r>
                      <a:r>
                        <a:rPr sz="1400" spc="-50" dirty="0">
                          <a:solidFill>
                            <a:srgbClr val="FF0000"/>
                          </a:solidFill>
                          <a:latin typeface="Carlito"/>
                          <a:cs typeface="Carlito"/>
                        </a:rPr>
                        <a:t> </a:t>
                      </a:r>
                      <a:r>
                        <a:rPr sz="1400" spc="-10" dirty="0" smtClean="0">
                          <a:solidFill>
                            <a:srgbClr val="FF0000"/>
                          </a:solidFill>
                          <a:latin typeface="Carlito"/>
                          <a:cs typeface="Carlito"/>
                        </a:rPr>
                        <a:t>Crack</a:t>
                      </a:r>
                      <a:endParaRPr sz="1400" dirty="0">
                        <a:solidFill>
                          <a:srgbClr val="FF0000"/>
                        </a:solidFill>
                        <a:latin typeface="Carlito"/>
                        <a:cs typeface="Carlito"/>
                      </a:endParaRPr>
                    </a:p>
                  </a:txBody>
                  <a:tcPr marL="0" marR="0" marT="2333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FFFF"/>
                    </a:solidFill>
                  </a:tcPr>
                </a:tc>
                <a:extLst>
                  <a:ext uri="{0D108BD9-81ED-4DB2-BD59-A6C34878D82A}">
                    <a16:rowId xmlns:a16="http://schemas.microsoft.com/office/drawing/2014/main" val="3671975201"/>
                  </a:ext>
                </a:extLst>
              </a:tr>
            </a:tbl>
          </a:graphicData>
        </a:graphic>
      </p:graphicFrame>
      <p:pic>
        <p:nvPicPr>
          <p:cNvPr id="5" name="Picture 4"/>
          <p:cNvPicPr>
            <a:picLocks noChangeAspect="1"/>
          </p:cNvPicPr>
          <p:nvPr/>
        </p:nvPicPr>
        <p:blipFill>
          <a:blip r:embed="rId2"/>
          <a:stretch>
            <a:fillRect/>
          </a:stretch>
        </p:blipFill>
        <p:spPr>
          <a:xfrm>
            <a:off x="5532875" y="377099"/>
            <a:ext cx="2133600" cy="2078066"/>
          </a:xfrm>
          <a:prstGeom prst="rect">
            <a:avLst/>
          </a:prstGeom>
        </p:spPr>
      </p:pic>
      <p:pic>
        <p:nvPicPr>
          <p:cNvPr id="6" name="Picture 5"/>
          <p:cNvPicPr>
            <a:picLocks noChangeAspect="1"/>
          </p:cNvPicPr>
          <p:nvPr/>
        </p:nvPicPr>
        <p:blipFill>
          <a:blip r:embed="rId3"/>
          <a:stretch>
            <a:fillRect/>
          </a:stretch>
        </p:blipFill>
        <p:spPr>
          <a:xfrm>
            <a:off x="2770625" y="2389971"/>
            <a:ext cx="5878050" cy="1905000"/>
          </a:xfrm>
          <a:prstGeom prst="rect">
            <a:avLst/>
          </a:prstGeom>
        </p:spPr>
      </p:pic>
      <p:pic>
        <p:nvPicPr>
          <p:cNvPr id="7" name="Picture 6"/>
          <p:cNvPicPr>
            <a:picLocks noChangeAspect="1"/>
          </p:cNvPicPr>
          <p:nvPr/>
        </p:nvPicPr>
        <p:blipFill>
          <a:blip r:embed="rId4"/>
          <a:stretch>
            <a:fillRect/>
          </a:stretch>
        </p:blipFill>
        <p:spPr>
          <a:xfrm>
            <a:off x="2770625" y="377099"/>
            <a:ext cx="2762250" cy="2022532"/>
          </a:xfrm>
          <a:prstGeom prst="rect">
            <a:avLst/>
          </a:prstGeom>
        </p:spPr>
      </p:pic>
    </p:spTree>
    <p:extLst>
      <p:ext uri="{BB962C8B-B14F-4D97-AF65-F5344CB8AC3E}">
        <p14:creationId xmlns:p14="http://schemas.microsoft.com/office/powerpoint/2010/main" val="11247184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54768" t="3301" b="9587"/>
          <a:stretch/>
        </p:blipFill>
        <p:spPr>
          <a:xfrm>
            <a:off x="614597" y="689548"/>
            <a:ext cx="2533338" cy="4169139"/>
          </a:xfrm>
          <a:prstGeom prst="rect">
            <a:avLst/>
          </a:prstGeom>
        </p:spPr>
      </p:pic>
      <p:sp>
        <p:nvSpPr>
          <p:cNvPr id="5" name="Title 3"/>
          <p:cNvSpPr>
            <a:spLocks noGrp="1"/>
          </p:cNvSpPr>
          <p:nvPr>
            <p:ph type="title"/>
          </p:nvPr>
        </p:nvSpPr>
        <p:spPr>
          <a:xfrm>
            <a:off x="140478" y="0"/>
            <a:ext cx="7717500" cy="478200"/>
          </a:xfrm>
        </p:spPr>
        <p:txBody>
          <a:bodyPr/>
          <a:lstStyle/>
          <a:p>
            <a:r>
              <a:rPr lang="en-US" dirty="0" smtClean="0"/>
              <a:t>SOME SIDE EFFECTS OF STIMULANTS</a:t>
            </a:r>
            <a:endParaRPr lang="en-US" dirty="0"/>
          </a:p>
        </p:txBody>
      </p:sp>
      <p:sp>
        <p:nvSpPr>
          <p:cNvPr id="6" name="Rectangle 5"/>
          <p:cNvSpPr/>
          <p:nvPr/>
        </p:nvSpPr>
        <p:spPr>
          <a:xfrm>
            <a:off x="3944727" y="1203659"/>
            <a:ext cx="5282215" cy="1692771"/>
          </a:xfrm>
          <a:prstGeom prst="rect">
            <a:avLst/>
          </a:prstGeom>
        </p:spPr>
        <p:txBody>
          <a:bodyPr wrap="none">
            <a:spAutoFit/>
          </a:bodyPr>
          <a:lstStyle/>
          <a:p>
            <a:pPr marL="285750" indent="-285750">
              <a:buFont typeface="Arial" panose="020B0604020202020204" pitchFamily="34" charset="0"/>
              <a:buChar char="•"/>
            </a:pPr>
            <a:r>
              <a:rPr lang="en-US" sz="1800" dirty="0">
                <a:solidFill>
                  <a:schemeClr val="bg2">
                    <a:lumMod val="75000"/>
                  </a:schemeClr>
                </a:solidFill>
              </a:rPr>
              <a:t>Meth Mouth” — rapid decay of a person’s </a:t>
            </a:r>
            <a:r>
              <a:rPr lang="en-US" sz="1800" dirty="0" smtClean="0">
                <a:solidFill>
                  <a:schemeClr val="bg2">
                    <a:lumMod val="75000"/>
                  </a:schemeClr>
                </a:solidFill>
              </a:rPr>
              <a:t>teeth</a:t>
            </a:r>
          </a:p>
          <a:p>
            <a:pPr marL="285750" indent="-285750">
              <a:buFont typeface="Arial" panose="020B0604020202020204" pitchFamily="34" charset="0"/>
              <a:buChar char="•"/>
            </a:pPr>
            <a:r>
              <a:rPr lang="en-US" sz="1800" dirty="0">
                <a:solidFill>
                  <a:schemeClr val="bg2">
                    <a:lumMod val="75000"/>
                  </a:schemeClr>
                </a:solidFill>
              </a:rPr>
              <a:t>Weight loss</a:t>
            </a:r>
          </a:p>
          <a:p>
            <a:pPr marL="285750" indent="-285750">
              <a:buFont typeface="Arial" panose="020B0604020202020204" pitchFamily="34" charset="0"/>
              <a:buChar char="•"/>
            </a:pPr>
            <a:r>
              <a:rPr lang="en-US" sz="1800" dirty="0">
                <a:solidFill>
                  <a:schemeClr val="bg2">
                    <a:lumMod val="75000"/>
                  </a:schemeClr>
                </a:solidFill>
              </a:rPr>
              <a:t>Drug related psychosis</a:t>
            </a:r>
          </a:p>
          <a:p>
            <a:pPr marL="285750" indent="-285750">
              <a:buFont typeface="Arial" panose="020B0604020202020204" pitchFamily="34" charset="0"/>
              <a:buChar char="•"/>
            </a:pPr>
            <a:r>
              <a:rPr lang="en-US" sz="1800" dirty="0">
                <a:solidFill>
                  <a:schemeClr val="bg2">
                    <a:lumMod val="75000"/>
                  </a:schemeClr>
                </a:solidFill>
              </a:rPr>
              <a:t>Organ failure</a:t>
            </a:r>
          </a:p>
          <a:p>
            <a:pPr marL="285750" indent="-285750">
              <a:buFont typeface="Arial" panose="020B0604020202020204" pitchFamily="34" charset="0"/>
              <a:buChar char="•"/>
            </a:pPr>
            <a:r>
              <a:rPr lang="en-US" sz="1800" dirty="0">
                <a:solidFill>
                  <a:schemeClr val="bg2">
                    <a:lumMod val="75000"/>
                  </a:schemeClr>
                </a:solidFill>
              </a:rPr>
              <a:t>Death due to stroke, cardiac </a:t>
            </a:r>
            <a:r>
              <a:rPr lang="en-US" sz="1800" dirty="0" smtClean="0">
                <a:solidFill>
                  <a:schemeClr val="bg2">
                    <a:lumMod val="75000"/>
                  </a:schemeClr>
                </a:solidFill>
              </a:rPr>
              <a:t>arrest</a:t>
            </a:r>
            <a:endParaRPr lang="en-US" sz="1800" dirty="0">
              <a:solidFill>
                <a:schemeClr val="bg2">
                  <a:lumMod val="75000"/>
                </a:schemeClr>
              </a:solidFill>
            </a:endParaRPr>
          </a:p>
          <a:p>
            <a:endParaRPr lang="en-US" dirty="0"/>
          </a:p>
        </p:txBody>
      </p:sp>
    </p:spTree>
    <p:extLst>
      <p:ext uri="{BB962C8B-B14F-4D97-AF65-F5344CB8AC3E}">
        <p14:creationId xmlns:p14="http://schemas.microsoft.com/office/powerpoint/2010/main" val="2358904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87"/>
        <p:cNvGrpSpPr/>
        <p:nvPr/>
      </p:nvGrpSpPr>
      <p:grpSpPr>
        <a:xfrm>
          <a:off x="0" y="0"/>
          <a:ext cx="0" cy="0"/>
          <a:chOff x="0" y="0"/>
          <a:chExt cx="0" cy="0"/>
        </a:xfrm>
      </p:grpSpPr>
      <p:sp>
        <p:nvSpPr>
          <p:cNvPr id="1188" name="Google Shape;1188;p43"/>
          <p:cNvSpPr txBox="1">
            <a:spLocks noGrp="1"/>
          </p:cNvSpPr>
          <p:nvPr>
            <p:ph type="subTitle" idx="4294967295"/>
          </p:nvPr>
        </p:nvSpPr>
        <p:spPr>
          <a:xfrm>
            <a:off x="4618323" y="1407558"/>
            <a:ext cx="4238598" cy="1434900"/>
          </a:xfrm>
          <a:prstGeom prst="rect">
            <a:avLst/>
          </a:prstGeom>
        </p:spPr>
        <p:txBody>
          <a:bodyPr spcFirstLastPara="1" wrap="square" lIns="91425" tIns="91425" rIns="91425" bIns="91425" anchor="t" anchorCtr="0">
            <a:noAutofit/>
          </a:bodyPr>
          <a:lstStyle/>
          <a:p>
            <a:pPr marL="0" lvl="0" indent="0" algn="just">
              <a:spcAft>
                <a:spcPts val="1200"/>
              </a:spcAft>
              <a:buClr>
                <a:schemeClr val="accent5"/>
              </a:buClr>
              <a:buSzPts val="1100"/>
              <a:buNone/>
            </a:pPr>
            <a:r>
              <a:rPr lang="en-US" sz="2000" dirty="0"/>
              <a:t>Depressants slow the activity of the central nervous system. They reduce tension and inhibitions and may interfere with a person’s judgment, motor activity, and concentration. </a:t>
            </a:r>
            <a:endParaRPr lang="en-US" sz="2000" dirty="0" smtClean="0"/>
          </a:p>
          <a:p>
            <a:pPr marL="0" lvl="0" indent="0" algn="just">
              <a:spcAft>
                <a:spcPts val="1200"/>
              </a:spcAft>
              <a:buClr>
                <a:schemeClr val="accent5"/>
              </a:buClr>
              <a:buSzPts val="1100"/>
              <a:buNone/>
            </a:pPr>
            <a:r>
              <a:rPr lang="en-US" sz="2000" dirty="0" smtClean="0"/>
              <a:t>The </a:t>
            </a:r>
            <a:r>
              <a:rPr lang="en-US" sz="2000" dirty="0"/>
              <a:t>three most widely used groups of depressants are alcohol, </a:t>
            </a:r>
            <a:r>
              <a:rPr lang="en-US" sz="2000" dirty="0" smtClean="0"/>
              <a:t>sedative hypnotic </a:t>
            </a:r>
            <a:r>
              <a:rPr lang="en-US" sz="2000" dirty="0"/>
              <a:t>drugs, and opioids.</a:t>
            </a:r>
            <a:endParaRPr sz="2000" dirty="0"/>
          </a:p>
        </p:txBody>
      </p:sp>
      <p:sp>
        <p:nvSpPr>
          <p:cNvPr id="1189" name="Google Shape;1189;p43"/>
          <p:cNvSpPr txBox="1">
            <a:spLocks noGrp="1"/>
          </p:cNvSpPr>
          <p:nvPr>
            <p:ph type="title"/>
          </p:nvPr>
        </p:nvSpPr>
        <p:spPr>
          <a:xfrm>
            <a:off x="713250" y="539500"/>
            <a:ext cx="77175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Depressant</a:t>
            </a:r>
            <a:endParaRPr dirty="0"/>
          </a:p>
        </p:txBody>
      </p:sp>
      <p:grpSp>
        <p:nvGrpSpPr>
          <p:cNvPr id="1192" name="Google Shape;1192;p43"/>
          <p:cNvGrpSpPr/>
          <p:nvPr/>
        </p:nvGrpSpPr>
        <p:grpSpPr>
          <a:xfrm>
            <a:off x="847639" y="3824635"/>
            <a:ext cx="670014" cy="647908"/>
            <a:chOff x="7560389" y="1266060"/>
            <a:chExt cx="670014" cy="647908"/>
          </a:xfrm>
        </p:grpSpPr>
        <p:sp>
          <p:nvSpPr>
            <p:cNvPr id="1193" name="Google Shape;1193;p43"/>
            <p:cNvSpPr/>
            <p:nvPr/>
          </p:nvSpPr>
          <p:spPr>
            <a:xfrm>
              <a:off x="7790724" y="1266060"/>
              <a:ext cx="439679" cy="422245"/>
            </a:xfrm>
            <a:custGeom>
              <a:avLst/>
              <a:gdLst/>
              <a:ahLst/>
              <a:cxnLst/>
              <a:rect l="l" t="t" r="r" b="b"/>
              <a:pathLst>
                <a:path w="6305" h="6055" extrusionOk="0">
                  <a:moveTo>
                    <a:pt x="3469" y="1"/>
                  </a:moveTo>
                  <a:cubicBezTo>
                    <a:pt x="2802" y="1"/>
                    <a:pt x="2135" y="251"/>
                    <a:pt x="1635" y="751"/>
                  </a:cubicBezTo>
                  <a:lnTo>
                    <a:pt x="0" y="2352"/>
                  </a:lnTo>
                  <a:lnTo>
                    <a:pt x="3669" y="6055"/>
                  </a:lnTo>
                  <a:lnTo>
                    <a:pt x="5304" y="4420"/>
                  </a:lnTo>
                  <a:cubicBezTo>
                    <a:pt x="6305" y="3420"/>
                    <a:pt x="6305" y="1752"/>
                    <a:pt x="5304" y="751"/>
                  </a:cubicBezTo>
                  <a:cubicBezTo>
                    <a:pt x="4804" y="251"/>
                    <a:pt x="4136" y="1"/>
                    <a:pt x="34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3"/>
            <p:cNvSpPr/>
            <p:nvPr/>
          </p:nvSpPr>
          <p:spPr>
            <a:xfrm>
              <a:off x="7560389" y="1427706"/>
              <a:ext cx="486262" cy="468828"/>
            </a:xfrm>
            <a:custGeom>
              <a:avLst/>
              <a:gdLst/>
              <a:ahLst/>
              <a:cxnLst/>
              <a:rect l="l" t="t" r="r" b="b"/>
              <a:pathLst>
                <a:path w="6973" h="6723" extrusionOk="0">
                  <a:moveTo>
                    <a:pt x="3303" y="1"/>
                  </a:moveTo>
                  <a:lnTo>
                    <a:pt x="1001" y="2303"/>
                  </a:lnTo>
                  <a:cubicBezTo>
                    <a:pt x="1" y="3303"/>
                    <a:pt x="1" y="4971"/>
                    <a:pt x="1001" y="5972"/>
                  </a:cubicBezTo>
                  <a:cubicBezTo>
                    <a:pt x="1502" y="6472"/>
                    <a:pt x="2169" y="6722"/>
                    <a:pt x="2836" y="6722"/>
                  </a:cubicBezTo>
                  <a:cubicBezTo>
                    <a:pt x="3503" y="6722"/>
                    <a:pt x="4170" y="6472"/>
                    <a:pt x="4671" y="5972"/>
                  </a:cubicBezTo>
                  <a:lnTo>
                    <a:pt x="6972" y="3670"/>
                  </a:lnTo>
                  <a:lnTo>
                    <a:pt x="33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3"/>
            <p:cNvSpPr/>
            <p:nvPr/>
          </p:nvSpPr>
          <p:spPr>
            <a:xfrm>
              <a:off x="7560389" y="1412643"/>
              <a:ext cx="497908" cy="501325"/>
            </a:xfrm>
            <a:custGeom>
              <a:avLst/>
              <a:gdLst/>
              <a:ahLst/>
              <a:cxnLst/>
              <a:rect l="l" t="t" r="r" b="b"/>
              <a:pathLst>
                <a:path w="7140" h="7189" extrusionOk="0">
                  <a:moveTo>
                    <a:pt x="3303" y="517"/>
                  </a:moveTo>
                  <a:lnTo>
                    <a:pt x="6739" y="3953"/>
                  </a:lnTo>
                  <a:lnTo>
                    <a:pt x="4604" y="6055"/>
                  </a:lnTo>
                  <a:cubicBezTo>
                    <a:pt x="4137" y="6522"/>
                    <a:pt x="3570" y="6788"/>
                    <a:pt x="2903" y="6788"/>
                  </a:cubicBezTo>
                  <a:cubicBezTo>
                    <a:pt x="2236" y="6788"/>
                    <a:pt x="1635" y="6522"/>
                    <a:pt x="1168" y="6055"/>
                  </a:cubicBezTo>
                  <a:cubicBezTo>
                    <a:pt x="735" y="5621"/>
                    <a:pt x="468" y="5020"/>
                    <a:pt x="468" y="4353"/>
                  </a:cubicBezTo>
                  <a:cubicBezTo>
                    <a:pt x="468" y="3686"/>
                    <a:pt x="735" y="3119"/>
                    <a:pt x="1168" y="2652"/>
                  </a:cubicBezTo>
                  <a:lnTo>
                    <a:pt x="3303" y="517"/>
                  </a:lnTo>
                  <a:close/>
                  <a:moveTo>
                    <a:pt x="3286" y="0"/>
                  </a:moveTo>
                  <a:cubicBezTo>
                    <a:pt x="3236" y="0"/>
                    <a:pt x="3186" y="17"/>
                    <a:pt x="3136" y="50"/>
                  </a:cubicBezTo>
                  <a:lnTo>
                    <a:pt x="835" y="2352"/>
                  </a:lnTo>
                  <a:cubicBezTo>
                    <a:pt x="301" y="2886"/>
                    <a:pt x="1" y="3619"/>
                    <a:pt x="1" y="4353"/>
                  </a:cubicBezTo>
                  <a:cubicBezTo>
                    <a:pt x="1" y="5121"/>
                    <a:pt x="301" y="5821"/>
                    <a:pt x="835" y="6355"/>
                  </a:cubicBezTo>
                  <a:cubicBezTo>
                    <a:pt x="1402" y="6888"/>
                    <a:pt x="2102" y="7189"/>
                    <a:pt x="2836" y="7189"/>
                  </a:cubicBezTo>
                  <a:cubicBezTo>
                    <a:pt x="3603" y="7189"/>
                    <a:pt x="4304" y="6888"/>
                    <a:pt x="4804" y="6355"/>
                  </a:cubicBezTo>
                  <a:lnTo>
                    <a:pt x="7106" y="4053"/>
                  </a:lnTo>
                  <a:cubicBezTo>
                    <a:pt x="7106" y="4020"/>
                    <a:pt x="7139" y="3986"/>
                    <a:pt x="7139" y="3886"/>
                  </a:cubicBezTo>
                  <a:cubicBezTo>
                    <a:pt x="7139" y="3820"/>
                    <a:pt x="7139" y="3786"/>
                    <a:pt x="7106" y="3720"/>
                  </a:cubicBezTo>
                  <a:lnTo>
                    <a:pt x="3437" y="50"/>
                  </a:lnTo>
                  <a:cubicBezTo>
                    <a:pt x="3386" y="17"/>
                    <a:pt x="3336" y="0"/>
                    <a:pt x="3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43"/>
          <p:cNvGrpSpPr/>
          <p:nvPr/>
        </p:nvGrpSpPr>
        <p:grpSpPr>
          <a:xfrm>
            <a:off x="370734" y="2961909"/>
            <a:ext cx="476918" cy="476987"/>
            <a:chOff x="7663559" y="3355172"/>
            <a:chExt cx="476918" cy="476987"/>
          </a:xfrm>
        </p:grpSpPr>
        <p:sp>
          <p:nvSpPr>
            <p:cNvPr id="1197" name="Google Shape;1197;p43"/>
            <p:cNvSpPr/>
            <p:nvPr/>
          </p:nvSpPr>
          <p:spPr>
            <a:xfrm>
              <a:off x="7663559" y="3355172"/>
              <a:ext cx="476918" cy="476987"/>
            </a:xfrm>
            <a:custGeom>
              <a:avLst/>
              <a:gdLst/>
              <a:ahLst/>
              <a:cxnLst/>
              <a:rect l="l" t="t" r="r" b="b"/>
              <a:pathLst>
                <a:path w="6839" h="6840" extrusionOk="0">
                  <a:moveTo>
                    <a:pt x="3437" y="1"/>
                  </a:moveTo>
                  <a:cubicBezTo>
                    <a:pt x="1535" y="1"/>
                    <a:pt x="1" y="1535"/>
                    <a:pt x="1" y="3437"/>
                  </a:cubicBezTo>
                  <a:cubicBezTo>
                    <a:pt x="1" y="5305"/>
                    <a:pt x="1535" y="6839"/>
                    <a:pt x="3437" y="6839"/>
                  </a:cubicBezTo>
                  <a:cubicBezTo>
                    <a:pt x="5305" y="6839"/>
                    <a:pt x="6839" y="5305"/>
                    <a:pt x="6839" y="3437"/>
                  </a:cubicBezTo>
                  <a:cubicBezTo>
                    <a:pt x="6839" y="1535"/>
                    <a:pt x="5305" y="1"/>
                    <a:pt x="3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3"/>
            <p:cNvSpPr/>
            <p:nvPr/>
          </p:nvSpPr>
          <p:spPr>
            <a:xfrm>
              <a:off x="7731063" y="3426720"/>
              <a:ext cx="348954" cy="344909"/>
            </a:xfrm>
            <a:custGeom>
              <a:avLst/>
              <a:gdLst/>
              <a:ahLst/>
              <a:cxnLst/>
              <a:rect l="l" t="t" r="r" b="b"/>
              <a:pathLst>
                <a:path w="5004" h="4946" extrusionOk="0">
                  <a:moveTo>
                    <a:pt x="4774" y="1"/>
                  </a:moveTo>
                  <a:cubicBezTo>
                    <a:pt x="4720" y="1"/>
                    <a:pt x="4670" y="26"/>
                    <a:pt x="4637" y="76"/>
                  </a:cubicBezTo>
                  <a:lnTo>
                    <a:pt x="100" y="4612"/>
                  </a:lnTo>
                  <a:cubicBezTo>
                    <a:pt x="0" y="4712"/>
                    <a:pt x="0" y="4812"/>
                    <a:pt x="100" y="4912"/>
                  </a:cubicBezTo>
                  <a:cubicBezTo>
                    <a:pt x="134" y="4946"/>
                    <a:pt x="200" y="4946"/>
                    <a:pt x="267" y="4946"/>
                  </a:cubicBezTo>
                  <a:cubicBezTo>
                    <a:pt x="300" y="4946"/>
                    <a:pt x="334" y="4946"/>
                    <a:pt x="367" y="4912"/>
                  </a:cubicBezTo>
                  <a:lnTo>
                    <a:pt x="4937" y="376"/>
                  </a:lnTo>
                  <a:cubicBezTo>
                    <a:pt x="5004" y="276"/>
                    <a:pt x="5004" y="142"/>
                    <a:pt x="4937" y="76"/>
                  </a:cubicBezTo>
                  <a:cubicBezTo>
                    <a:pt x="4887" y="26"/>
                    <a:pt x="4829" y="1"/>
                    <a:pt x="4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43"/>
          <p:cNvGrpSpPr/>
          <p:nvPr/>
        </p:nvGrpSpPr>
        <p:grpSpPr>
          <a:xfrm>
            <a:off x="6164335" y="3995630"/>
            <a:ext cx="476918" cy="476918"/>
            <a:chOff x="1455310" y="3913330"/>
            <a:chExt cx="476918" cy="476918"/>
          </a:xfrm>
        </p:grpSpPr>
        <p:sp>
          <p:nvSpPr>
            <p:cNvPr id="1200" name="Google Shape;1200;p43"/>
            <p:cNvSpPr/>
            <p:nvPr/>
          </p:nvSpPr>
          <p:spPr>
            <a:xfrm>
              <a:off x="1455310" y="3913330"/>
              <a:ext cx="476918" cy="476918"/>
            </a:xfrm>
            <a:custGeom>
              <a:avLst/>
              <a:gdLst/>
              <a:ahLst/>
              <a:cxnLst/>
              <a:rect l="l" t="t" r="r" b="b"/>
              <a:pathLst>
                <a:path w="6839" h="6839" extrusionOk="0">
                  <a:moveTo>
                    <a:pt x="3436" y="0"/>
                  </a:moveTo>
                  <a:cubicBezTo>
                    <a:pt x="1535" y="0"/>
                    <a:pt x="1" y="1535"/>
                    <a:pt x="1" y="3403"/>
                  </a:cubicBezTo>
                  <a:cubicBezTo>
                    <a:pt x="1" y="5304"/>
                    <a:pt x="1535" y="6839"/>
                    <a:pt x="3436" y="6839"/>
                  </a:cubicBezTo>
                  <a:cubicBezTo>
                    <a:pt x="5304" y="6839"/>
                    <a:pt x="6839" y="5304"/>
                    <a:pt x="6839" y="3403"/>
                  </a:cubicBezTo>
                  <a:cubicBezTo>
                    <a:pt x="6839" y="1535"/>
                    <a:pt x="5304" y="0"/>
                    <a:pt x="3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3"/>
            <p:cNvSpPr/>
            <p:nvPr/>
          </p:nvSpPr>
          <p:spPr>
            <a:xfrm>
              <a:off x="1455310" y="4145966"/>
              <a:ext cx="476918" cy="27964"/>
            </a:xfrm>
            <a:custGeom>
              <a:avLst/>
              <a:gdLst/>
              <a:ahLst/>
              <a:cxnLst/>
              <a:rect l="l" t="t" r="r" b="b"/>
              <a:pathLst>
                <a:path w="6839" h="401" extrusionOk="0">
                  <a:moveTo>
                    <a:pt x="201" y="0"/>
                  </a:moveTo>
                  <a:cubicBezTo>
                    <a:pt x="101" y="0"/>
                    <a:pt x="1" y="67"/>
                    <a:pt x="1" y="200"/>
                  </a:cubicBezTo>
                  <a:cubicBezTo>
                    <a:pt x="1" y="334"/>
                    <a:pt x="101" y="400"/>
                    <a:pt x="201" y="400"/>
                  </a:cubicBezTo>
                  <a:lnTo>
                    <a:pt x="6639" y="400"/>
                  </a:lnTo>
                  <a:cubicBezTo>
                    <a:pt x="6705" y="400"/>
                    <a:pt x="6839" y="334"/>
                    <a:pt x="6839" y="200"/>
                  </a:cubicBezTo>
                  <a:cubicBezTo>
                    <a:pt x="6839" y="67"/>
                    <a:pt x="6772" y="0"/>
                    <a:pt x="6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3"/>
          <p:cNvGrpSpPr/>
          <p:nvPr/>
        </p:nvGrpSpPr>
        <p:grpSpPr>
          <a:xfrm>
            <a:off x="1107566" y="1017698"/>
            <a:ext cx="716983" cy="430908"/>
            <a:chOff x="7541541" y="2884036"/>
            <a:chExt cx="716983" cy="430908"/>
          </a:xfrm>
        </p:grpSpPr>
        <p:sp>
          <p:nvSpPr>
            <p:cNvPr id="1203" name="Google Shape;1203;p43"/>
            <p:cNvSpPr/>
            <p:nvPr/>
          </p:nvSpPr>
          <p:spPr>
            <a:xfrm>
              <a:off x="7541541" y="2898445"/>
              <a:ext cx="716983" cy="408712"/>
            </a:xfrm>
            <a:custGeom>
              <a:avLst/>
              <a:gdLst/>
              <a:ahLst/>
              <a:cxnLst/>
              <a:rect l="l" t="t" r="r" b="b"/>
              <a:pathLst>
                <a:path w="15376" h="8765" extrusionOk="0">
                  <a:moveTo>
                    <a:pt x="9285" y="0"/>
                  </a:moveTo>
                  <a:cubicBezTo>
                    <a:pt x="8578" y="0"/>
                    <a:pt x="7956" y="394"/>
                    <a:pt x="7529" y="913"/>
                  </a:cubicBezTo>
                  <a:lnTo>
                    <a:pt x="7529" y="913"/>
                  </a:lnTo>
                  <a:cubicBezTo>
                    <a:pt x="7232" y="672"/>
                    <a:pt x="6842" y="456"/>
                    <a:pt x="6340" y="292"/>
                  </a:cubicBezTo>
                  <a:cubicBezTo>
                    <a:pt x="5944" y="167"/>
                    <a:pt x="5609" y="113"/>
                    <a:pt x="5326" y="113"/>
                  </a:cubicBezTo>
                  <a:cubicBezTo>
                    <a:pt x="3487" y="113"/>
                    <a:pt x="3838" y="2393"/>
                    <a:pt x="3838" y="2393"/>
                  </a:cubicBezTo>
                  <a:cubicBezTo>
                    <a:pt x="3651" y="2280"/>
                    <a:pt x="3451" y="2229"/>
                    <a:pt x="3248" y="2229"/>
                  </a:cubicBezTo>
                  <a:cubicBezTo>
                    <a:pt x="1717" y="2229"/>
                    <a:pt x="0" y="5165"/>
                    <a:pt x="2003" y="6697"/>
                  </a:cubicBezTo>
                  <a:cubicBezTo>
                    <a:pt x="2628" y="7144"/>
                    <a:pt x="3222" y="7342"/>
                    <a:pt x="3728" y="7362"/>
                  </a:cubicBezTo>
                  <a:lnTo>
                    <a:pt x="3728" y="7362"/>
                  </a:lnTo>
                  <a:cubicBezTo>
                    <a:pt x="3907" y="8118"/>
                    <a:pt x="4455" y="8765"/>
                    <a:pt x="5606" y="8765"/>
                  </a:cubicBezTo>
                  <a:cubicBezTo>
                    <a:pt x="7283" y="8765"/>
                    <a:pt x="8399" y="8382"/>
                    <a:pt x="9015" y="7808"/>
                  </a:cubicBezTo>
                  <a:lnTo>
                    <a:pt x="9015" y="7808"/>
                  </a:lnTo>
                  <a:cubicBezTo>
                    <a:pt x="9144" y="7979"/>
                    <a:pt x="9307" y="8144"/>
                    <a:pt x="9509" y="8298"/>
                  </a:cubicBezTo>
                  <a:cubicBezTo>
                    <a:pt x="9779" y="8509"/>
                    <a:pt x="10103" y="8603"/>
                    <a:pt x="10453" y="8603"/>
                  </a:cubicBezTo>
                  <a:cubicBezTo>
                    <a:pt x="12481" y="8603"/>
                    <a:pt x="15375" y="5448"/>
                    <a:pt x="13611" y="3628"/>
                  </a:cubicBezTo>
                  <a:cubicBezTo>
                    <a:pt x="13141" y="3142"/>
                    <a:pt x="12646" y="2957"/>
                    <a:pt x="12182" y="2957"/>
                  </a:cubicBezTo>
                  <a:cubicBezTo>
                    <a:pt x="12121" y="2957"/>
                    <a:pt x="12059" y="2961"/>
                    <a:pt x="11999" y="2967"/>
                  </a:cubicBezTo>
                  <a:lnTo>
                    <a:pt x="11999" y="2967"/>
                  </a:lnTo>
                  <a:cubicBezTo>
                    <a:pt x="12011" y="2073"/>
                    <a:pt x="11557" y="1047"/>
                    <a:pt x="10443" y="359"/>
                  </a:cubicBezTo>
                  <a:cubicBezTo>
                    <a:pt x="10044" y="107"/>
                    <a:pt x="9653" y="0"/>
                    <a:pt x="9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3"/>
            <p:cNvSpPr/>
            <p:nvPr/>
          </p:nvSpPr>
          <p:spPr>
            <a:xfrm>
              <a:off x="7572691" y="2884036"/>
              <a:ext cx="647131" cy="430908"/>
            </a:xfrm>
            <a:custGeom>
              <a:avLst/>
              <a:gdLst/>
              <a:ahLst/>
              <a:cxnLst/>
              <a:rect l="l" t="t" r="r" b="b"/>
              <a:pathLst>
                <a:path w="13878" h="9241" extrusionOk="0">
                  <a:moveTo>
                    <a:pt x="6872" y="1502"/>
                  </a:moveTo>
                  <a:cubicBezTo>
                    <a:pt x="7473" y="2035"/>
                    <a:pt x="7540" y="2669"/>
                    <a:pt x="7373" y="3036"/>
                  </a:cubicBezTo>
                  <a:cubicBezTo>
                    <a:pt x="7332" y="3262"/>
                    <a:pt x="7202" y="3387"/>
                    <a:pt x="7038" y="3387"/>
                  </a:cubicBezTo>
                  <a:cubicBezTo>
                    <a:pt x="6936" y="3387"/>
                    <a:pt x="6821" y="3339"/>
                    <a:pt x="6706" y="3236"/>
                  </a:cubicBezTo>
                  <a:cubicBezTo>
                    <a:pt x="6339" y="2903"/>
                    <a:pt x="6405" y="2169"/>
                    <a:pt x="6872" y="1502"/>
                  </a:cubicBezTo>
                  <a:close/>
                  <a:moveTo>
                    <a:pt x="11142" y="3503"/>
                  </a:moveTo>
                  <a:cubicBezTo>
                    <a:pt x="11042" y="4204"/>
                    <a:pt x="10575" y="4771"/>
                    <a:pt x="10008" y="4871"/>
                  </a:cubicBezTo>
                  <a:lnTo>
                    <a:pt x="9875" y="4871"/>
                  </a:lnTo>
                  <a:cubicBezTo>
                    <a:pt x="9708" y="4871"/>
                    <a:pt x="9708" y="4804"/>
                    <a:pt x="9708" y="4771"/>
                  </a:cubicBezTo>
                  <a:cubicBezTo>
                    <a:pt x="9708" y="4504"/>
                    <a:pt x="10308" y="3703"/>
                    <a:pt x="11142" y="3503"/>
                  </a:cubicBezTo>
                  <a:close/>
                  <a:moveTo>
                    <a:pt x="3870" y="5438"/>
                  </a:moveTo>
                  <a:cubicBezTo>
                    <a:pt x="4004" y="5438"/>
                    <a:pt x="4070" y="5571"/>
                    <a:pt x="4171" y="5605"/>
                  </a:cubicBezTo>
                  <a:cubicBezTo>
                    <a:pt x="4471" y="6005"/>
                    <a:pt x="4537" y="6405"/>
                    <a:pt x="4371" y="6739"/>
                  </a:cubicBezTo>
                  <a:cubicBezTo>
                    <a:pt x="4171" y="7106"/>
                    <a:pt x="3737" y="7372"/>
                    <a:pt x="3237" y="7372"/>
                  </a:cubicBezTo>
                  <a:cubicBezTo>
                    <a:pt x="3136" y="6672"/>
                    <a:pt x="3337" y="5938"/>
                    <a:pt x="3570" y="5605"/>
                  </a:cubicBezTo>
                  <a:cubicBezTo>
                    <a:pt x="3704" y="5538"/>
                    <a:pt x="3804" y="5438"/>
                    <a:pt x="3870" y="5438"/>
                  </a:cubicBezTo>
                  <a:close/>
                  <a:moveTo>
                    <a:pt x="8507" y="6005"/>
                  </a:moveTo>
                  <a:cubicBezTo>
                    <a:pt x="8507" y="6005"/>
                    <a:pt x="8574" y="6072"/>
                    <a:pt x="8674" y="6272"/>
                  </a:cubicBezTo>
                  <a:cubicBezTo>
                    <a:pt x="8841" y="6839"/>
                    <a:pt x="8740" y="7306"/>
                    <a:pt x="8407" y="7739"/>
                  </a:cubicBezTo>
                  <a:cubicBezTo>
                    <a:pt x="8073" y="7172"/>
                    <a:pt x="8140" y="6572"/>
                    <a:pt x="8307" y="6205"/>
                  </a:cubicBezTo>
                  <a:cubicBezTo>
                    <a:pt x="8374" y="6038"/>
                    <a:pt x="8474" y="6005"/>
                    <a:pt x="8507" y="6005"/>
                  </a:cubicBezTo>
                  <a:close/>
                  <a:moveTo>
                    <a:pt x="8668" y="388"/>
                  </a:moveTo>
                  <a:cubicBezTo>
                    <a:pt x="9021" y="388"/>
                    <a:pt x="9378" y="490"/>
                    <a:pt x="9708" y="701"/>
                  </a:cubicBezTo>
                  <a:cubicBezTo>
                    <a:pt x="10575" y="1235"/>
                    <a:pt x="11142" y="2069"/>
                    <a:pt x="11176" y="2936"/>
                  </a:cubicBezTo>
                  <a:cubicBezTo>
                    <a:pt x="10141" y="3169"/>
                    <a:pt x="9308" y="4103"/>
                    <a:pt x="9341" y="4704"/>
                  </a:cubicBezTo>
                  <a:cubicBezTo>
                    <a:pt x="9374" y="4937"/>
                    <a:pt x="9508" y="5204"/>
                    <a:pt x="9908" y="5204"/>
                  </a:cubicBezTo>
                  <a:lnTo>
                    <a:pt x="10075" y="5204"/>
                  </a:lnTo>
                  <a:cubicBezTo>
                    <a:pt x="10909" y="5071"/>
                    <a:pt x="11509" y="4337"/>
                    <a:pt x="11576" y="3370"/>
                  </a:cubicBezTo>
                  <a:cubicBezTo>
                    <a:pt x="12009" y="3370"/>
                    <a:pt x="12476" y="3570"/>
                    <a:pt x="12843" y="3970"/>
                  </a:cubicBezTo>
                  <a:cubicBezTo>
                    <a:pt x="13511" y="4637"/>
                    <a:pt x="13344" y="5471"/>
                    <a:pt x="13077" y="6072"/>
                  </a:cubicBezTo>
                  <a:cubicBezTo>
                    <a:pt x="12543" y="7406"/>
                    <a:pt x="10975" y="8607"/>
                    <a:pt x="9808" y="8607"/>
                  </a:cubicBezTo>
                  <a:cubicBezTo>
                    <a:pt x="9508" y="8607"/>
                    <a:pt x="9207" y="8540"/>
                    <a:pt x="9007" y="8373"/>
                  </a:cubicBezTo>
                  <a:cubicBezTo>
                    <a:pt x="8874" y="8273"/>
                    <a:pt x="8740" y="8206"/>
                    <a:pt x="8674" y="8073"/>
                  </a:cubicBezTo>
                  <a:cubicBezTo>
                    <a:pt x="9174" y="7573"/>
                    <a:pt x="9308" y="6872"/>
                    <a:pt x="9074" y="6172"/>
                  </a:cubicBezTo>
                  <a:cubicBezTo>
                    <a:pt x="8907" y="5638"/>
                    <a:pt x="8674" y="5571"/>
                    <a:pt x="8507" y="5571"/>
                  </a:cubicBezTo>
                  <a:cubicBezTo>
                    <a:pt x="8240" y="5571"/>
                    <a:pt x="8040" y="5738"/>
                    <a:pt x="7907" y="6038"/>
                  </a:cubicBezTo>
                  <a:cubicBezTo>
                    <a:pt x="7706" y="6539"/>
                    <a:pt x="7673" y="7339"/>
                    <a:pt x="8140" y="8040"/>
                  </a:cubicBezTo>
                  <a:cubicBezTo>
                    <a:pt x="7640" y="8407"/>
                    <a:pt x="6706" y="8840"/>
                    <a:pt x="5038" y="8840"/>
                  </a:cubicBezTo>
                  <a:lnTo>
                    <a:pt x="5038" y="9007"/>
                  </a:lnTo>
                  <a:lnTo>
                    <a:pt x="5004" y="8773"/>
                  </a:lnTo>
                  <a:cubicBezTo>
                    <a:pt x="4004" y="8773"/>
                    <a:pt x="3570" y="8273"/>
                    <a:pt x="3370" y="7773"/>
                  </a:cubicBezTo>
                  <a:cubicBezTo>
                    <a:pt x="4004" y="7739"/>
                    <a:pt x="4504" y="7439"/>
                    <a:pt x="4804" y="6872"/>
                  </a:cubicBezTo>
                  <a:cubicBezTo>
                    <a:pt x="5038" y="6372"/>
                    <a:pt x="4971" y="5771"/>
                    <a:pt x="4537" y="5271"/>
                  </a:cubicBezTo>
                  <a:cubicBezTo>
                    <a:pt x="4337" y="5004"/>
                    <a:pt x="4137" y="4937"/>
                    <a:pt x="3970" y="4937"/>
                  </a:cubicBezTo>
                  <a:cubicBezTo>
                    <a:pt x="3737" y="4937"/>
                    <a:pt x="3537" y="5071"/>
                    <a:pt x="3370" y="5271"/>
                  </a:cubicBezTo>
                  <a:cubicBezTo>
                    <a:pt x="3003" y="5738"/>
                    <a:pt x="2836" y="6539"/>
                    <a:pt x="2903" y="7239"/>
                  </a:cubicBezTo>
                  <a:cubicBezTo>
                    <a:pt x="2469" y="7172"/>
                    <a:pt x="2002" y="6939"/>
                    <a:pt x="1535" y="6605"/>
                  </a:cubicBezTo>
                  <a:cubicBezTo>
                    <a:pt x="501" y="5871"/>
                    <a:pt x="701" y="4737"/>
                    <a:pt x="835" y="4337"/>
                  </a:cubicBezTo>
                  <a:cubicBezTo>
                    <a:pt x="1135" y="3370"/>
                    <a:pt x="1969" y="2602"/>
                    <a:pt x="2669" y="2602"/>
                  </a:cubicBezTo>
                  <a:cubicBezTo>
                    <a:pt x="2836" y="2602"/>
                    <a:pt x="3003" y="2669"/>
                    <a:pt x="3136" y="2736"/>
                  </a:cubicBezTo>
                  <a:cubicBezTo>
                    <a:pt x="3153" y="2752"/>
                    <a:pt x="3178" y="2761"/>
                    <a:pt x="3212" y="2761"/>
                  </a:cubicBezTo>
                  <a:cubicBezTo>
                    <a:pt x="3245" y="2761"/>
                    <a:pt x="3287" y="2752"/>
                    <a:pt x="3337" y="2736"/>
                  </a:cubicBezTo>
                  <a:cubicBezTo>
                    <a:pt x="3370" y="2702"/>
                    <a:pt x="3403" y="2602"/>
                    <a:pt x="3403" y="2536"/>
                  </a:cubicBezTo>
                  <a:cubicBezTo>
                    <a:pt x="3403" y="2536"/>
                    <a:pt x="3303" y="1435"/>
                    <a:pt x="3804" y="868"/>
                  </a:cubicBezTo>
                  <a:cubicBezTo>
                    <a:pt x="4020" y="612"/>
                    <a:pt x="4330" y="483"/>
                    <a:pt x="4727" y="483"/>
                  </a:cubicBezTo>
                  <a:cubicBezTo>
                    <a:pt x="5001" y="483"/>
                    <a:pt x="5317" y="545"/>
                    <a:pt x="5672" y="668"/>
                  </a:cubicBezTo>
                  <a:cubicBezTo>
                    <a:pt x="6005" y="768"/>
                    <a:pt x="6339" y="935"/>
                    <a:pt x="6572" y="1101"/>
                  </a:cubicBezTo>
                  <a:cubicBezTo>
                    <a:pt x="6039" y="1902"/>
                    <a:pt x="5872" y="2936"/>
                    <a:pt x="6506" y="3436"/>
                  </a:cubicBezTo>
                  <a:cubicBezTo>
                    <a:pt x="6694" y="3600"/>
                    <a:pt x="6902" y="3678"/>
                    <a:pt x="7098" y="3678"/>
                  </a:cubicBezTo>
                  <a:cubicBezTo>
                    <a:pt x="7422" y="3678"/>
                    <a:pt x="7715" y="3464"/>
                    <a:pt x="7840" y="3069"/>
                  </a:cubicBezTo>
                  <a:cubicBezTo>
                    <a:pt x="8007" y="2536"/>
                    <a:pt x="7873" y="1735"/>
                    <a:pt x="7173" y="1068"/>
                  </a:cubicBezTo>
                  <a:cubicBezTo>
                    <a:pt x="7596" y="625"/>
                    <a:pt x="8129" y="388"/>
                    <a:pt x="8668" y="388"/>
                  </a:cubicBezTo>
                  <a:close/>
                  <a:moveTo>
                    <a:pt x="8623" y="0"/>
                  </a:moveTo>
                  <a:cubicBezTo>
                    <a:pt x="7962" y="0"/>
                    <a:pt x="7315" y="297"/>
                    <a:pt x="6806" y="868"/>
                  </a:cubicBezTo>
                  <a:cubicBezTo>
                    <a:pt x="6472" y="634"/>
                    <a:pt x="6139" y="501"/>
                    <a:pt x="5705" y="367"/>
                  </a:cubicBezTo>
                  <a:cubicBezTo>
                    <a:pt x="5313" y="245"/>
                    <a:pt x="4958" y="186"/>
                    <a:pt x="4641" y="186"/>
                  </a:cubicBezTo>
                  <a:cubicBezTo>
                    <a:pt x="4095" y="186"/>
                    <a:pt x="3666" y="363"/>
                    <a:pt x="3370" y="701"/>
                  </a:cubicBezTo>
                  <a:cubicBezTo>
                    <a:pt x="2970" y="1201"/>
                    <a:pt x="2903" y="1935"/>
                    <a:pt x="2903" y="2369"/>
                  </a:cubicBezTo>
                  <a:cubicBezTo>
                    <a:pt x="2836" y="2336"/>
                    <a:pt x="2703" y="2336"/>
                    <a:pt x="2569" y="2336"/>
                  </a:cubicBezTo>
                  <a:cubicBezTo>
                    <a:pt x="1702" y="2336"/>
                    <a:pt x="735" y="3203"/>
                    <a:pt x="368" y="4337"/>
                  </a:cubicBezTo>
                  <a:cubicBezTo>
                    <a:pt x="1" y="5404"/>
                    <a:pt x="301" y="6405"/>
                    <a:pt x="1202" y="7072"/>
                  </a:cubicBezTo>
                  <a:cubicBezTo>
                    <a:pt x="1802" y="7506"/>
                    <a:pt x="2369" y="7739"/>
                    <a:pt x="2903" y="7773"/>
                  </a:cubicBezTo>
                  <a:cubicBezTo>
                    <a:pt x="3170" y="8707"/>
                    <a:pt x="3904" y="9240"/>
                    <a:pt x="5004" y="9240"/>
                  </a:cubicBezTo>
                  <a:cubicBezTo>
                    <a:pt x="6506" y="9240"/>
                    <a:pt x="7640" y="8940"/>
                    <a:pt x="8374" y="8306"/>
                  </a:cubicBezTo>
                  <a:cubicBezTo>
                    <a:pt x="8507" y="8473"/>
                    <a:pt x="8640" y="8573"/>
                    <a:pt x="8740" y="8707"/>
                  </a:cubicBezTo>
                  <a:cubicBezTo>
                    <a:pt x="9041" y="8907"/>
                    <a:pt x="9374" y="9040"/>
                    <a:pt x="9808" y="9040"/>
                  </a:cubicBezTo>
                  <a:cubicBezTo>
                    <a:pt x="11142" y="9040"/>
                    <a:pt x="12843" y="7706"/>
                    <a:pt x="13477" y="6238"/>
                  </a:cubicBezTo>
                  <a:cubicBezTo>
                    <a:pt x="13877" y="5271"/>
                    <a:pt x="13744" y="4370"/>
                    <a:pt x="13144" y="3703"/>
                  </a:cubicBezTo>
                  <a:cubicBezTo>
                    <a:pt x="12643" y="3203"/>
                    <a:pt x="12143" y="2936"/>
                    <a:pt x="11542" y="2936"/>
                  </a:cubicBezTo>
                  <a:cubicBezTo>
                    <a:pt x="11476" y="1902"/>
                    <a:pt x="10875" y="1001"/>
                    <a:pt x="9875" y="367"/>
                  </a:cubicBezTo>
                  <a:cubicBezTo>
                    <a:pt x="9472" y="121"/>
                    <a:pt x="9045" y="0"/>
                    <a:pt x="8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 name="Google Shape;1205;p43"/>
          <p:cNvSpPr/>
          <p:nvPr/>
        </p:nvSpPr>
        <p:spPr>
          <a:xfrm>
            <a:off x="7260378" y="467162"/>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06" name="Google Shape;1206;p43"/>
          <p:cNvPicPr preferRelativeResize="0"/>
          <p:nvPr/>
        </p:nvPicPr>
        <p:blipFill>
          <a:blip r:embed="rId3">
            <a:alphaModFix/>
          </a:blip>
          <a:stretch>
            <a:fillRect/>
          </a:stretch>
        </p:blipFill>
        <p:spPr>
          <a:xfrm>
            <a:off x="1688174" y="1547099"/>
            <a:ext cx="2681400" cy="2682900"/>
          </a:xfrm>
          <a:prstGeom prst="ellipse">
            <a:avLst/>
          </a:prstGeom>
          <a:noFill/>
          <a:ln>
            <a:noFill/>
          </a:ln>
        </p:spPr>
      </p:pic>
    </p:spTree>
    <p:extLst>
      <p:ext uri="{BB962C8B-B14F-4D97-AF65-F5344CB8AC3E}">
        <p14:creationId xmlns:p14="http://schemas.microsoft.com/office/powerpoint/2010/main" val="413217280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055022142"/>
              </p:ext>
            </p:extLst>
          </p:nvPr>
        </p:nvGraphicFramePr>
        <p:xfrm>
          <a:off x="592867" y="539500"/>
          <a:ext cx="3084908" cy="3957550"/>
        </p:xfrm>
        <a:graphic>
          <a:graphicData uri="http://schemas.openxmlformats.org/drawingml/2006/table">
            <a:tbl>
              <a:tblPr firstRow="1" bandRow="1">
                <a:tableStyleId>{2D5ABB26-0587-4C30-8999-92F81FD0307C}</a:tableStyleId>
              </a:tblPr>
              <a:tblGrid>
                <a:gridCol w="3084908">
                  <a:extLst>
                    <a:ext uri="{9D8B030D-6E8A-4147-A177-3AD203B41FA5}">
                      <a16:colId xmlns:a16="http://schemas.microsoft.com/office/drawing/2014/main" val="793135987"/>
                    </a:ext>
                  </a:extLst>
                </a:gridCol>
              </a:tblGrid>
              <a:tr h="467776">
                <a:tc>
                  <a:txBody>
                    <a:bodyPr/>
                    <a:lstStyle/>
                    <a:p>
                      <a:pPr marL="272415">
                        <a:lnSpc>
                          <a:spcPct val="100000"/>
                        </a:lnSpc>
                        <a:spcBef>
                          <a:spcPts val="240"/>
                        </a:spcBef>
                      </a:pPr>
                      <a:r>
                        <a:rPr sz="1400" b="1" spc="-10" dirty="0">
                          <a:solidFill>
                            <a:srgbClr val="FFFFFF"/>
                          </a:solidFill>
                          <a:latin typeface="Carlito"/>
                          <a:cs typeface="Carlito"/>
                        </a:rPr>
                        <a:t>Depressants</a:t>
                      </a:r>
                      <a:r>
                        <a:rPr sz="1400" b="1" spc="-20" dirty="0">
                          <a:solidFill>
                            <a:srgbClr val="FFFFFF"/>
                          </a:solidFill>
                          <a:latin typeface="Carlito"/>
                          <a:cs typeface="Carlito"/>
                        </a:rPr>
                        <a:t> </a:t>
                      </a:r>
                      <a:r>
                        <a:rPr sz="1400" b="1" spc="-10" dirty="0">
                          <a:solidFill>
                            <a:srgbClr val="FFFFFF"/>
                          </a:solidFill>
                          <a:latin typeface="Carlito"/>
                          <a:cs typeface="Carlito"/>
                        </a:rPr>
                        <a:t>(Downers)</a:t>
                      </a:r>
                      <a:endParaRPr sz="1400" dirty="0">
                        <a:latin typeface="Carlito"/>
                        <a:cs typeface="Carlito"/>
                      </a:endParaRPr>
                    </a:p>
                  </a:txBody>
                  <a:tcPr marL="0" marR="0" marT="22860" marB="0">
                    <a:solidFill>
                      <a:srgbClr val="000000"/>
                    </a:solidFill>
                  </a:tcPr>
                </a:tc>
                <a:extLst>
                  <a:ext uri="{0D108BD9-81ED-4DB2-BD59-A6C34878D82A}">
                    <a16:rowId xmlns:a16="http://schemas.microsoft.com/office/drawing/2014/main" val="3923452873"/>
                  </a:ext>
                </a:extLst>
              </a:tr>
              <a:tr h="1251051">
                <a:tc>
                  <a:txBody>
                    <a:bodyPr/>
                    <a:lstStyle/>
                    <a:p>
                      <a:pPr marL="92075">
                        <a:lnSpc>
                          <a:spcPct val="100000"/>
                        </a:lnSpc>
                        <a:spcBef>
                          <a:spcPts val="240"/>
                        </a:spcBef>
                      </a:pPr>
                      <a:r>
                        <a:rPr sz="1400" b="1" spc="-5" dirty="0">
                          <a:latin typeface="Carlito"/>
                          <a:cs typeface="Carlito"/>
                        </a:rPr>
                        <a:t>What </a:t>
                      </a:r>
                      <a:r>
                        <a:rPr sz="1400" b="1" dirty="0">
                          <a:latin typeface="Carlito"/>
                          <a:cs typeface="Carlito"/>
                        </a:rPr>
                        <a:t>do they</a:t>
                      </a:r>
                      <a:r>
                        <a:rPr sz="1400" b="1" spc="-45" dirty="0">
                          <a:latin typeface="Carlito"/>
                          <a:cs typeface="Carlito"/>
                        </a:rPr>
                        <a:t> </a:t>
                      </a:r>
                      <a:r>
                        <a:rPr sz="1400" b="1" dirty="0">
                          <a:latin typeface="Carlito"/>
                          <a:cs typeface="Carlito"/>
                        </a:rPr>
                        <a:t>do?</a:t>
                      </a:r>
                      <a:endParaRPr sz="1400">
                        <a:latin typeface="Carlito"/>
                        <a:cs typeface="Carlito"/>
                      </a:endParaRPr>
                    </a:p>
                    <a:p>
                      <a:pPr marL="92075" marR="331470">
                        <a:lnSpc>
                          <a:spcPct val="100000"/>
                        </a:lnSpc>
                      </a:pPr>
                      <a:r>
                        <a:rPr sz="1400" spc="-10" dirty="0">
                          <a:latin typeface="Carlito"/>
                          <a:cs typeface="Carlito"/>
                        </a:rPr>
                        <a:t>Slow </a:t>
                      </a:r>
                      <a:r>
                        <a:rPr sz="1400" spc="-5" dirty="0">
                          <a:latin typeface="Carlito"/>
                          <a:cs typeface="Carlito"/>
                        </a:rPr>
                        <a:t>down </a:t>
                      </a:r>
                      <a:r>
                        <a:rPr sz="1400" dirty="0">
                          <a:latin typeface="Carlito"/>
                          <a:cs typeface="Carlito"/>
                        </a:rPr>
                        <a:t>the </a:t>
                      </a:r>
                      <a:r>
                        <a:rPr sz="1400" spc="-10" dirty="0">
                          <a:latin typeface="Carlito"/>
                          <a:cs typeface="Carlito"/>
                        </a:rPr>
                        <a:t>brain </a:t>
                      </a:r>
                      <a:r>
                        <a:rPr sz="1400" dirty="0">
                          <a:latin typeface="Carlito"/>
                          <a:cs typeface="Carlito"/>
                        </a:rPr>
                        <a:t>and  </a:t>
                      </a:r>
                      <a:r>
                        <a:rPr sz="1400" spc="-10" dirty="0">
                          <a:latin typeface="Carlito"/>
                          <a:cs typeface="Carlito"/>
                        </a:rPr>
                        <a:t>central </a:t>
                      </a:r>
                      <a:r>
                        <a:rPr sz="1400" spc="-5" dirty="0">
                          <a:latin typeface="Carlito"/>
                          <a:cs typeface="Carlito"/>
                        </a:rPr>
                        <a:t>nervous</a:t>
                      </a:r>
                      <a:r>
                        <a:rPr sz="1400" spc="-20" dirty="0">
                          <a:latin typeface="Carlito"/>
                          <a:cs typeface="Carlito"/>
                        </a:rPr>
                        <a:t> </a:t>
                      </a:r>
                      <a:r>
                        <a:rPr sz="1400" spc="-15" dirty="0">
                          <a:latin typeface="Carlito"/>
                          <a:cs typeface="Carlito"/>
                        </a:rPr>
                        <a:t>system.</a:t>
                      </a:r>
                      <a:endParaRPr sz="1400">
                        <a:latin typeface="Carlito"/>
                        <a:cs typeface="Carlito"/>
                      </a:endParaRPr>
                    </a:p>
                  </a:txBody>
                  <a:tcPr marL="0" marR="0" marT="22860" marB="0">
                    <a:lnL w="12700">
                      <a:solidFill>
                        <a:srgbClr val="000000"/>
                      </a:solidFill>
                      <a:prstDash val="solid"/>
                    </a:lnL>
                    <a:lnR w="12700">
                      <a:solidFill>
                        <a:srgbClr val="000000"/>
                      </a:solidFill>
                      <a:prstDash val="solid"/>
                    </a:lnR>
                    <a:lnB w="12700">
                      <a:solidFill>
                        <a:srgbClr val="000000"/>
                      </a:solidFill>
                      <a:prstDash val="solid"/>
                    </a:lnB>
                    <a:solidFill>
                      <a:srgbClr val="E7E7E7"/>
                    </a:solidFill>
                  </a:tcPr>
                </a:tc>
                <a:extLst>
                  <a:ext uri="{0D108BD9-81ED-4DB2-BD59-A6C34878D82A}">
                    <a16:rowId xmlns:a16="http://schemas.microsoft.com/office/drawing/2014/main" val="662259191"/>
                  </a:ext>
                </a:extLst>
              </a:tr>
              <a:tr h="2238723">
                <a:tc>
                  <a:txBody>
                    <a:bodyPr/>
                    <a:lstStyle/>
                    <a:p>
                      <a:pPr marL="92075">
                        <a:lnSpc>
                          <a:spcPct val="100000"/>
                        </a:lnSpc>
                        <a:spcBef>
                          <a:spcPts val="245"/>
                        </a:spcBef>
                      </a:pPr>
                      <a:r>
                        <a:rPr sz="1400" b="1" spc="-5" dirty="0">
                          <a:latin typeface="Carlito"/>
                          <a:cs typeface="Carlito"/>
                        </a:rPr>
                        <a:t>Examples:</a:t>
                      </a:r>
                      <a:endParaRPr sz="1400" dirty="0">
                        <a:latin typeface="Carlito"/>
                        <a:cs typeface="Carlito"/>
                      </a:endParaRPr>
                    </a:p>
                    <a:p>
                      <a:pPr marL="378460" marR="144145" indent="-287020">
                        <a:lnSpc>
                          <a:spcPct val="100000"/>
                        </a:lnSpc>
                        <a:buChar char="-"/>
                        <a:tabLst>
                          <a:tab pos="378460" algn="l"/>
                          <a:tab pos="379095" algn="l"/>
                        </a:tabLst>
                      </a:pPr>
                      <a:r>
                        <a:rPr sz="1400" spc="-10" dirty="0">
                          <a:solidFill>
                            <a:srgbClr val="FF0000"/>
                          </a:solidFill>
                          <a:latin typeface="Carlito"/>
                          <a:cs typeface="Carlito"/>
                        </a:rPr>
                        <a:t>Alcohol</a:t>
                      </a:r>
                      <a:r>
                        <a:rPr sz="1400" spc="-10" dirty="0">
                          <a:latin typeface="Carlito"/>
                          <a:cs typeface="Carlito"/>
                        </a:rPr>
                        <a:t> </a:t>
                      </a:r>
                      <a:r>
                        <a:rPr sz="1400" spc="-30" dirty="0">
                          <a:latin typeface="Carlito"/>
                          <a:cs typeface="Carlito"/>
                        </a:rPr>
                        <a:t>(beer, </a:t>
                      </a:r>
                      <a:r>
                        <a:rPr sz="1400" spc="-5" dirty="0">
                          <a:latin typeface="Carlito"/>
                          <a:cs typeface="Carlito"/>
                        </a:rPr>
                        <a:t>wine,  </a:t>
                      </a:r>
                      <a:r>
                        <a:rPr sz="1400" spc="-10" dirty="0">
                          <a:latin typeface="Carlito"/>
                          <a:cs typeface="Carlito"/>
                        </a:rPr>
                        <a:t>vodka, </a:t>
                      </a:r>
                      <a:r>
                        <a:rPr sz="1400" spc="-10" dirty="0" smtClean="0">
                          <a:latin typeface="Carlito"/>
                          <a:cs typeface="Carlito"/>
                        </a:rPr>
                        <a:t>tequila</a:t>
                      </a:r>
                      <a:r>
                        <a:rPr sz="1400" dirty="0" smtClean="0">
                          <a:latin typeface="Carlito"/>
                          <a:cs typeface="Carlito"/>
                        </a:rPr>
                        <a:t>,</a:t>
                      </a:r>
                      <a:r>
                        <a:rPr sz="1400" spc="-5" dirty="0" smtClean="0">
                          <a:latin typeface="Carlito"/>
                          <a:cs typeface="Carlito"/>
                        </a:rPr>
                        <a:t> </a:t>
                      </a:r>
                      <a:r>
                        <a:rPr sz="1400" spc="-15" dirty="0">
                          <a:latin typeface="Carlito"/>
                          <a:cs typeface="Carlito"/>
                        </a:rPr>
                        <a:t>etc.)</a:t>
                      </a:r>
                      <a:endParaRPr sz="1400" dirty="0">
                        <a:latin typeface="Carlito"/>
                        <a:cs typeface="Carlito"/>
                      </a:endParaRPr>
                    </a:p>
                    <a:p>
                      <a:pPr marL="378460" indent="-287020">
                        <a:lnSpc>
                          <a:spcPct val="100000"/>
                        </a:lnSpc>
                        <a:buChar char="-"/>
                        <a:tabLst>
                          <a:tab pos="378460" algn="l"/>
                          <a:tab pos="379095" algn="l"/>
                        </a:tabLst>
                      </a:pPr>
                      <a:r>
                        <a:rPr sz="1400" spc="-10" dirty="0">
                          <a:latin typeface="Carlito"/>
                          <a:cs typeface="Carlito"/>
                        </a:rPr>
                        <a:t>Heroin</a:t>
                      </a:r>
                      <a:endParaRPr sz="1400" dirty="0">
                        <a:latin typeface="Carlito"/>
                        <a:cs typeface="Carlito"/>
                      </a:endParaRPr>
                    </a:p>
                    <a:p>
                      <a:pPr marL="378460" indent="-287020">
                        <a:lnSpc>
                          <a:spcPct val="100000"/>
                        </a:lnSpc>
                        <a:buChar char="-"/>
                        <a:tabLst>
                          <a:tab pos="378460" algn="l"/>
                          <a:tab pos="379095" algn="l"/>
                        </a:tabLst>
                      </a:pPr>
                      <a:r>
                        <a:rPr sz="1400" spc="-20" dirty="0">
                          <a:solidFill>
                            <a:srgbClr val="FF0000"/>
                          </a:solidFill>
                          <a:latin typeface="Carlito"/>
                          <a:cs typeface="Carlito"/>
                        </a:rPr>
                        <a:t>Tranquilizers</a:t>
                      </a:r>
                      <a:endParaRPr sz="1400" dirty="0">
                        <a:solidFill>
                          <a:srgbClr val="FF0000"/>
                        </a:solidFill>
                        <a:latin typeface="Carlito"/>
                        <a:cs typeface="Carlito"/>
                      </a:endParaRPr>
                    </a:p>
                    <a:p>
                      <a:pPr marL="378460" indent="-287020">
                        <a:lnSpc>
                          <a:spcPct val="100000"/>
                        </a:lnSpc>
                        <a:buChar char="-"/>
                        <a:tabLst>
                          <a:tab pos="378460" algn="l"/>
                          <a:tab pos="379095" algn="l"/>
                        </a:tabLst>
                      </a:pPr>
                      <a:r>
                        <a:rPr sz="1400" spc="-5" dirty="0">
                          <a:solidFill>
                            <a:srgbClr val="FF0000"/>
                          </a:solidFill>
                          <a:latin typeface="Carlito"/>
                          <a:cs typeface="Carlito"/>
                        </a:rPr>
                        <a:t>Sleeping</a:t>
                      </a:r>
                      <a:r>
                        <a:rPr sz="1400" spc="10" dirty="0">
                          <a:solidFill>
                            <a:srgbClr val="FF0000"/>
                          </a:solidFill>
                          <a:latin typeface="Carlito"/>
                          <a:cs typeface="Carlito"/>
                        </a:rPr>
                        <a:t> </a:t>
                      </a:r>
                      <a:r>
                        <a:rPr sz="1400" spc="-5" dirty="0">
                          <a:solidFill>
                            <a:srgbClr val="FF0000"/>
                          </a:solidFill>
                          <a:latin typeface="Carlito"/>
                          <a:cs typeface="Carlito"/>
                        </a:rPr>
                        <a:t>Pills</a:t>
                      </a:r>
                      <a:endParaRPr sz="1400" dirty="0">
                        <a:solidFill>
                          <a:srgbClr val="FF0000"/>
                        </a:solidFill>
                        <a:latin typeface="Carlito"/>
                        <a:cs typeface="Carlito"/>
                      </a:endParaRPr>
                    </a:p>
                    <a:p>
                      <a:pPr marL="378460" indent="-287020">
                        <a:lnSpc>
                          <a:spcPct val="100000"/>
                        </a:lnSpc>
                        <a:buChar char="-"/>
                        <a:tabLst>
                          <a:tab pos="378460" algn="l"/>
                          <a:tab pos="379095" algn="l"/>
                        </a:tabLst>
                      </a:pPr>
                      <a:r>
                        <a:rPr sz="1400" spc="-5" dirty="0">
                          <a:solidFill>
                            <a:srgbClr val="FF0000"/>
                          </a:solidFill>
                          <a:latin typeface="Carlito"/>
                          <a:cs typeface="Carlito"/>
                        </a:rPr>
                        <a:t>Marijuana</a:t>
                      </a:r>
                      <a:endParaRPr sz="1400" dirty="0">
                        <a:solidFill>
                          <a:srgbClr val="FF0000"/>
                        </a:solidFill>
                        <a:latin typeface="Carlito"/>
                        <a:cs typeface="Carlito"/>
                      </a:endParaRPr>
                    </a:p>
                  </a:txBody>
                  <a:tcPr marL="0" marR="0" marT="2333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FFFF"/>
                    </a:solidFill>
                  </a:tcPr>
                </a:tc>
                <a:extLst>
                  <a:ext uri="{0D108BD9-81ED-4DB2-BD59-A6C34878D82A}">
                    <a16:rowId xmlns:a16="http://schemas.microsoft.com/office/drawing/2014/main" val="1518443643"/>
                  </a:ext>
                </a:extLst>
              </a:tr>
            </a:tbl>
          </a:graphicData>
        </a:graphic>
      </p:graphicFrame>
      <p:pic>
        <p:nvPicPr>
          <p:cNvPr id="4" name="Picture 3"/>
          <p:cNvPicPr>
            <a:picLocks noChangeAspect="1"/>
          </p:cNvPicPr>
          <p:nvPr/>
        </p:nvPicPr>
        <p:blipFill>
          <a:blip r:embed="rId2"/>
          <a:stretch>
            <a:fillRect/>
          </a:stretch>
        </p:blipFill>
        <p:spPr>
          <a:xfrm>
            <a:off x="5811375" y="539500"/>
            <a:ext cx="2619375" cy="1752600"/>
          </a:xfrm>
          <a:prstGeom prst="rect">
            <a:avLst/>
          </a:prstGeom>
        </p:spPr>
      </p:pic>
      <p:pic>
        <p:nvPicPr>
          <p:cNvPr id="5" name="Picture 4"/>
          <p:cNvPicPr>
            <a:picLocks noChangeAspect="1"/>
          </p:cNvPicPr>
          <p:nvPr/>
        </p:nvPicPr>
        <p:blipFill>
          <a:blip r:embed="rId3"/>
          <a:stretch>
            <a:fillRect/>
          </a:stretch>
        </p:blipFill>
        <p:spPr>
          <a:xfrm>
            <a:off x="5811375" y="2275715"/>
            <a:ext cx="2686050" cy="1704975"/>
          </a:xfrm>
          <a:prstGeom prst="rect">
            <a:avLst/>
          </a:prstGeom>
        </p:spPr>
      </p:pic>
      <p:pic>
        <p:nvPicPr>
          <p:cNvPr id="6" name="Picture 5"/>
          <p:cNvPicPr>
            <a:picLocks noChangeAspect="1"/>
          </p:cNvPicPr>
          <p:nvPr/>
        </p:nvPicPr>
        <p:blipFill>
          <a:blip r:embed="rId4"/>
          <a:stretch>
            <a:fillRect/>
          </a:stretch>
        </p:blipFill>
        <p:spPr>
          <a:xfrm>
            <a:off x="3677775" y="539500"/>
            <a:ext cx="2066925" cy="2209800"/>
          </a:xfrm>
          <a:prstGeom prst="rect">
            <a:avLst/>
          </a:prstGeom>
        </p:spPr>
      </p:pic>
    </p:spTree>
    <p:extLst>
      <p:ext uri="{BB962C8B-B14F-4D97-AF65-F5344CB8AC3E}">
        <p14:creationId xmlns:p14="http://schemas.microsoft.com/office/powerpoint/2010/main" val="14742975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a:xfrm>
            <a:off x="6535710" y="1217175"/>
            <a:ext cx="2448801" cy="3372900"/>
          </a:xfrm>
        </p:spPr>
        <p:txBody>
          <a:bodyPr/>
          <a:lstStyle/>
          <a:p>
            <a:r>
              <a:rPr lang="en-US" sz="1600" dirty="0" smtClean="0"/>
              <a:t>COMA</a:t>
            </a:r>
          </a:p>
          <a:p>
            <a:r>
              <a:rPr lang="en-US" sz="1600" dirty="0" smtClean="0"/>
              <a:t>Respiratory issues</a:t>
            </a:r>
          </a:p>
          <a:p>
            <a:r>
              <a:rPr lang="en-US" sz="1600" dirty="0" smtClean="0"/>
              <a:t>Lung cancer</a:t>
            </a:r>
          </a:p>
          <a:p>
            <a:r>
              <a:rPr lang="en-US" sz="1600" dirty="0" smtClean="0"/>
              <a:t>Death</a:t>
            </a:r>
            <a:endParaRPr lang="en-US" sz="1600" dirty="0"/>
          </a:p>
        </p:txBody>
      </p:sp>
      <p:sp>
        <p:nvSpPr>
          <p:cNvPr id="4" name="Title 3"/>
          <p:cNvSpPr>
            <a:spLocks noGrp="1"/>
          </p:cNvSpPr>
          <p:nvPr>
            <p:ph type="title"/>
          </p:nvPr>
        </p:nvSpPr>
        <p:spPr>
          <a:xfrm>
            <a:off x="713225" y="138739"/>
            <a:ext cx="7717500" cy="478200"/>
          </a:xfrm>
        </p:spPr>
        <p:txBody>
          <a:bodyPr/>
          <a:lstStyle/>
          <a:p>
            <a:r>
              <a:rPr lang="en-US" dirty="0" smtClean="0"/>
              <a:t>SOME SIDE EFFECTS OF DEPRESSANTS</a:t>
            </a:r>
            <a:endParaRPr lang="en-US" dirty="0"/>
          </a:p>
        </p:txBody>
      </p:sp>
      <p:pic>
        <p:nvPicPr>
          <p:cNvPr id="3" name="Picture 2"/>
          <p:cNvPicPr>
            <a:picLocks noChangeAspect="1"/>
          </p:cNvPicPr>
          <p:nvPr/>
        </p:nvPicPr>
        <p:blipFill rotWithShape="1">
          <a:blip r:embed="rId2"/>
          <a:srcRect l="1017" t="13527" r="-1017" b="7951"/>
          <a:stretch/>
        </p:blipFill>
        <p:spPr>
          <a:xfrm>
            <a:off x="453813" y="931264"/>
            <a:ext cx="6081898" cy="3911669"/>
          </a:xfrm>
          <a:prstGeom prst="rect">
            <a:avLst/>
          </a:prstGeom>
        </p:spPr>
      </p:pic>
    </p:spTree>
    <p:extLst>
      <p:ext uri="{BB962C8B-B14F-4D97-AF65-F5344CB8AC3E}">
        <p14:creationId xmlns:p14="http://schemas.microsoft.com/office/powerpoint/2010/main" val="9144950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87"/>
        <p:cNvGrpSpPr/>
        <p:nvPr/>
      </p:nvGrpSpPr>
      <p:grpSpPr>
        <a:xfrm>
          <a:off x="0" y="0"/>
          <a:ext cx="0" cy="0"/>
          <a:chOff x="0" y="0"/>
          <a:chExt cx="0" cy="0"/>
        </a:xfrm>
      </p:grpSpPr>
      <p:sp>
        <p:nvSpPr>
          <p:cNvPr id="1188" name="Google Shape;1188;p43"/>
          <p:cNvSpPr txBox="1">
            <a:spLocks noGrp="1"/>
          </p:cNvSpPr>
          <p:nvPr>
            <p:ph type="subTitle" idx="4294967295"/>
          </p:nvPr>
        </p:nvSpPr>
        <p:spPr>
          <a:xfrm>
            <a:off x="1138716" y="1380972"/>
            <a:ext cx="6845019" cy="1434900"/>
          </a:xfrm>
          <a:prstGeom prst="rect">
            <a:avLst/>
          </a:prstGeom>
        </p:spPr>
        <p:txBody>
          <a:bodyPr spcFirstLastPara="1" wrap="square" lIns="91425" tIns="91425" rIns="91425" bIns="91425" anchor="t" anchorCtr="0">
            <a:noAutofit/>
          </a:bodyPr>
          <a:lstStyle/>
          <a:p>
            <a:pPr marL="0" lvl="0" indent="0" algn="just">
              <a:spcAft>
                <a:spcPts val="1200"/>
              </a:spcAft>
              <a:buClr>
                <a:schemeClr val="accent5"/>
              </a:buClr>
              <a:buSzPts val="1100"/>
              <a:buNone/>
            </a:pPr>
            <a:r>
              <a:rPr lang="en-US" dirty="0" smtClean="0"/>
              <a:t>Hallucinogens </a:t>
            </a:r>
            <a:r>
              <a:rPr lang="en-US" dirty="0"/>
              <a:t>are a group of drugs that can alter perception, thoughts, and feelings. Hallucinogens can be taken in a variety of ways: ingested, smoked and inhaled</a:t>
            </a:r>
            <a:r>
              <a:rPr lang="en-US" dirty="0" smtClean="0"/>
              <a:t>.</a:t>
            </a:r>
          </a:p>
          <a:p>
            <a:pPr marL="0" lvl="0" indent="0" algn="just">
              <a:spcAft>
                <a:spcPts val="1200"/>
              </a:spcAft>
              <a:buClr>
                <a:schemeClr val="accent5"/>
              </a:buClr>
              <a:buSzPts val="1100"/>
              <a:buNone/>
            </a:pPr>
            <a:r>
              <a:rPr lang="en-US" b="1" dirty="0" smtClean="0"/>
              <a:t>These produce powerful </a:t>
            </a:r>
            <a:r>
              <a:rPr lang="en-US" b="1" dirty="0"/>
              <a:t>changes in sensory perception from strengthening a person’s normal perceptions to inducing illusions and hallucinations </a:t>
            </a:r>
            <a:endParaRPr lang="en-US" b="1" dirty="0" smtClean="0"/>
          </a:p>
          <a:p>
            <a:pPr marL="0" lvl="0" indent="0" algn="just">
              <a:spcAft>
                <a:spcPts val="1200"/>
              </a:spcAft>
              <a:buClr>
                <a:schemeClr val="accent5"/>
              </a:buClr>
              <a:buSzPts val="1100"/>
              <a:buNone/>
            </a:pPr>
            <a:r>
              <a:rPr lang="en-US" dirty="0" smtClean="0"/>
              <a:t>They </a:t>
            </a:r>
            <a:r>
              <a:rPr lang="en-US" dirty="0"/>
              <a:t>produce sensations so out of the ordinary that they are sometimes called “trips.” </a:t>
            </a:r>
            <a:endParaRPr lang="en-US" dirty="0" smtClean="0"/>
          </a:p>
          <a:p>
            <a:pPr marL="0" lvl="0" indent="0" algn="just">
              <a:spcAft>
                <a:spcPts val="1200"/>
              </a:spcAft>
              <a:buClr>
                <a:schemeClr val="accent5"/>
              </a:buClr>
              <a:buSzPts val="1100"/>
              <a:buNone/>
            </a:pPr>
            <a:r>
              <a:rPr lang="en-US" dirty="0" smtClean="0"/>
              <a:t>The </a:t>
            </a:r>
            <a:r>
              <a:rPr lang="en-US" dirty="0"/>
              <a:t>trips may be exciting or frightening, depending on how a person’s mind interacts with the drugs. Also called psychedelic drugs</a:t>
            </a:r>
            <a:endParaRPr dirty="0"/>
          </a:p>
        </p:txBody>
      </p:sp>
      <p:sp>
        <p:nvSpPr>
          <p:cNvPr id="1189" name="Google Shape;1189;p43"/>
          <p:cNvSpPr txBox="1">
            <a:spLocks noGrp="1"/>
          </p:cNvSpPr>
          <p:nvPr>
            <p:ph type="title"/>
          </p:nvPr>
        </p:nvSpPr>
        <p:spPr>
          <a:xfrm>
            <a:off x="713250" y="539500"/>
            <a:ext cx="77175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Hallucinogin</a:t>
            </a:r>
            <a:endParaRPr dirty="0"/>
          </a:p>
        </p:txBody>
      </p:sp>
      <p:sp>
        <p:nvSpPr>
          <p:cNvPr id="1191" name="Google Shape;1191;p43"/>
          <p:cNvSpPr/>
          <p:nvPr/>
        </p:nvSpPr>
        <p:spPr>
          <a:xfrm>
            <a:off x="7881364" y="2026124"/>
            <a:ext cx="204742" cy="197768"/>
          </a:xfrm>
          <a:custGeom>
            <a:avLst/>
            <a:gdLst/>
            <a:ahLst/>
            <a:cxnLst/>
            <a:rect l="l" t="t" r="r" b="b"/>
            <a:pathLst>
              <a:path w="2936" h="2836" extrusionOk="0">
                <a:moveTo>
                  <a:pt x="1468" y="367"/>
                </a:moveTo>
                <a:cubicBezTo>
                  <a:pt x="1701" y="367"/>
                  <a:pt x="1968" y="501"/>
                  <a:pt x="2168" y="668"/>
                </a:cubicBezTo>
                <a:cubicBezTo>
                  <a:pt x="2368" y="834"/>
                  <a:pt x="2468" y="1068"/>
                  <a:pt x="2468" y="1368"/>
                </a:cubicBezTo>
                <a:cubicBezTo>
                  <a:pt x="2402" y="1902"/>
                  <a:pt x="1968" y="2369"/>
                  <a:pt x="1434" y="2369"/>
                </a:cubicBezTo>
                <a:cubicBezTo>
                  <a:pt x="1168" y="2369"/>
                  <a:pt x="934" y="2269"/>
                  <a:pt x="701" y="2069"/>
                </a:cubicBezTo>
                <a:cubicBezTo>
                  <a:pt x="500" y="1902"/>
                  <a:pt x="434" y="1668"/>
                  <a:pt x="434" y="1368"/>
                </a:cubicBezTo>
                <a:cubicBezTo>
                  <a:pt x="434" y="834"/>
                  <a:pt x="867" y="367"/>
                  <a:pt x="1468" y="367"/>
                </a:cubicBezTo>
                <a:close/>
                <a:moveTo>
                  <a:pt x="1468" y="1"/>
                </a:moveTo>
                <a:cubicBezTo>
                  <a:pt x="667" y="1"/>
                  <a:pt x="0" y="601"/>
                  <a:pt x="0" y="1402"/>
                </a:cubicBezTo>
                <a:cubicBezTo>
                  <a:pt x="0" y="1768"/>
                  <a:pt x="133" y="2102"/>
                  <a:pt x="434" y="2402"/>
                </a:cubicBezTo>
                <a:cubicBezTo>
                  <a:pt x="701" y="2669"/>
                  <a:pt x="1101" y="2836"/>
                  <a:pt x="1468" y="2836"/>
                </a:cubicBezTo>
                <a:cubicBezTo>
                  <a:pt x="2268" y="2836"/>
                  <a:pt x="2869" y="2169"/>
                  <a:pt x="2935" y="1402"/>
                </a:cubicBezTo>
                <a:cubicBezTo>
                  <a:pt x="2935" y="1035"/>
                  <a:pt x="2802" y="701"/>
                  <a:pt x="2502" y="401"/>
                </a:cubicBezTo>
                <a:cubicBezTo>
                  <a:pt x="2202" y="167"/>
                  <a:pt x="1835" y="1"/>
                  <a:pt x="1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 name="Google Shape;1192;p43"/>
          <p:cNvGrpSpPr/>
          <p:nvPr/>
        </p:nvGrpSpPr>
        <p:grpSpPr>
          <a:xfrm>
            <a:off x="847639" y="3824635"/>
            <a:ext cx="670014" cy="647908"/>
            <a:chOff x="7560389" y="1266060"/>
            <a:chExt cx="670014" cy="647908"/>
          </a:xfrm>
        </p:grpSpPr>
        <p:sp>
          <p:nvSpPr>
            <p:cNvPr id="1193" name="Google Shape;1193;p43"/>
            <p:cNvSpPr/>
            <p:nvPr/>
          </p:nvSpPr>
          <p:spPr>
            <a:xfrm>
              <a:off x="7790724" y="1266060"/>
              <a:ext cx="439679" cy="422245"/>
            </a:xfrm>
            <a:custGeom>
              <a:avLst/>
              <a:gdLst/>
              <a:ahLst/>
              <a:cxnLst/>
              <a:rect l="l" t="t" r="r" b="b"/>
              <a:pathLst>
                <a:path w="6305" h="6055" extrusionOk="0">
                  <a:moveTo>
                    <a:pt x="3469" y="1"/>
                  </a:moveTo>
                  <a:cubicBezTo>
                    <a:pt x="2802" y="1"/>
                    <a:pt x="2135" y="251"/>
                    <a:pt x="1635" y="751"/>
                  </a:cubicBezTo>
                  <a:lnTo>
                    <a:pt x="0" y="2352"/>
                  </a:lnTo>
                  <a:lnTo>
                    <a:pt x="3669" y="6055"/>
                  </a:lnTo>
                  <a:lnTo>
                    <a:pt x="5304" y="4420"/>
                  </a:lnTo>
                  <a:cubicBezTo>
                    <a:pt x="6305" y="3420"/>
                    <a:pt x="6305" y="1752"/>
                    <a:pt x="5304" y="751"/>
                  </a:cubicBezTo>
                  <a:cubicBezTo>
                    <a:pt x="4804" y="251"/>
                    <a:pt x="4136" y="1"/>
                    <a:pt x="34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3"/>
            <p:cNvSpPr/>
            <p:nvPr/>
          </p:nvSpPr>
          <p:spPr>
            <a:xfrm>
              <a:off x="7560389" y="1427706"/>
              <a:ext cx="486262" cy="468828"/>
            </a:xfrm>
            <a:custGeom>
              <a:avLst/>
              <a:gdLst/>
              <a:ahLst/>
              <a:cxnLst/>
              <a:rect l="l" t="t" r="r" b="b"/>
              <a:pathLst>
                <a:path w="6973" h="6723" extrusionOk="0">
                  <a:moveTo>
                    <a:pt x="3303" y="1"/>
                  </a:moveTo>
                  <a:lnTo>
                    <a:pt x="1001" y="2303"/>
                  </a:lnTo>
                  <a:cubicBezTo>
                    <a:pt x="1" y="3303"/>
                    <a:pt x="1" y="4971"/>
                    <a:pt x="1001" y="5972"/>
                  </a:cubicBezTo>
                  <a:cubicBezTo>
                    <a:pt x="1502" y="6472"/>
                    <a:pt x="2169" y="6722"/>
                    <a:pt x="2836" y="6722"/>
                  </a:cubicBezTo>
                  <a:cubicBezTo>
                    <a:pt x="3503" y="6722"/>
                    <a:pt x="4170" y="6472"/>
                    <a:pt x="4671" y="5972"/>
                  </a:cubicBezTo>
                  <a:lnTo>
                    <a:pt x="6972" y="3670"/>
                  </a:lnTo>
                  <a:lnTo>
                    <a:pt x="33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3"/>
            <p:cNvSpPr/>
            <p:nvPr/>
          </p:nvSpPr>
          <p:spPr>
            <a:xfrm>
              <a:off x="7560389" y="1412643"/>
              <a:ext cx="497908" cy="501325"/>
            </a:xfrm>
            <a:custGeom>
              <a:avLst/>
              <a:gdLst/>
              <a:ahLst/>
              <a:cxnLst/>
              <a:rect l="l" t="t" r="r" b="b"/>
              <a:pathLst>
                <a:path w="7140" h="7189" extrusionOk="0">
                  <a:moveTo>
                    <a:pt x="3303" y="517"/>
                  </a:moveTo>
                  <a:lnTo>
                    <a:pt x="6739" y="3953"/>
                  </a:lnTo>
                  <a:lnTo>
                    <a:pt x="4604" y="6055"/>
                  </a:lnTo>
                  <a:cubicBezTo>
                    <a:pt x="4137" y="6522"/>
                    <a:pt x="3570" y="6788"/>
                    <a:pt x="2903" y="6788"/>
                  </a:cubicBezTo>
                  <a:cubicBezTo>
                    <a:pt x="2236" y="6788"/>
                    <a:pt x="1635" y="6522"/>
                    <a:pt x="1168" y="6055"/>
                  </a:cubicBezTo>
                  <a:cubicBezTo>
                    <a:pt x="735" y="5621"/>
                    <a:pt x="468" y="5020"/>
                    <a:pt x="468" y="4353"/>
                  </a:cubicBezTo>
                  <a:cubicBezTo>
                    <a:pt x="468" y="3686"/>
                    <a:pt x="735" y="3119"/>
                    <a:pt x="1168" y="2652"/>
                  </a:cubicBezTo>
                  <a:lnTo>
                    <a:pt x="3303" y="517"/>
                  </a:lnTo>
                  <a:close/>
                  <a:moveTo>
                    <a:pt x="3286" y="0"/>
                  </a:moveTo>
                  <a:cubicBezTo>
                    <a:pt x="3236" y="0"/>
                    <a:pt x="3186" y="17"/>
                    <a:pt x="3136" y="50"/>
                  </a:cubicBezTo>
                  <a:lnTo>
                    <a:pt x="835" y="2352"/>
                  </a:lnTo>
                  <a:cubicBezTo>
                    <a:pt x="301" y="2886"/>
                    <a:pt x="1" y="3619"/>
                    <a:pt x="1" y="4353"/>
                  </a:cubicBezTo>
                  <a:cubicBezTo>
                    <a:pt x="1" y="5121"/>
                    <a:pt x="301" y="5821"/>
                    <a:pt x="835" y="6355"/>
                  </a:cubicBezTo>
                  <a:cubicBezTo>
                    <a:pt x="1402" y="6888"/>
                    <a:pt x="2102" y="7189"/>
                    <a:pt x="2836" y="7189"/>
                  </a:cubicBezTo>
                  <a:cubicBezTo>
                    <a:pt x="3603" y="7189"/>
                    <a:pt x="4304" y="6888"/>
                    <a:pt x="4804" y="6355"/>
                  </a:cubicBezTo>
                  <a:lnTo>
                    <a:pt x="7106" y="4053"/>
                  </a:lnTo>
                  <a:cubicBezTo>
                    <a:pt x="7106" y="4020"/>
                    <a:pt x="7139" y="3986"/>
                    <a:pt x="7139" y="3886"/>
                  </a:cubicBezTo>
                  <a:cubicBezTo>
                    <a:pt x="7139" y="3820"/>
                    <a:pt x="7139" y="3786"/>
                    <a:pt x="7106" y="3720"/>
                  </a:cubicBezTo>
                  <a:lnTo>
                    <a:pt x="3437" y="50"/>
                  </a:lnTo>
                  <a:cubicBezTo>
                    <a:pt x="3386" y="17"/>
                    <a:pt x="3336" y="0"/>
                    <a:pt x="3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43"/>
          <p:cNvGrpSpPr/>
          <p:nvPr/>
        </p:nvGrpSpPr>
        <p:grpSpPr>
          <a:xfrm>
            <a:off x="370734" y="2961909"/>
            <a:ext cx="476918" cy="476987"/>
            <a:chOff x="7663559" y="3355172"/>
            <a:chExt cx="476918" cy="476987"/>
          </a:xfrm>
        </p:grpSpPr>
        <p:sp>
          <p:nvSpPr>
            <p:cNvPr id="1197" name="Google Shape;1197;p43"/>
            <p:cNvSpPr/>
            <p:nvPr/>
          </p:nvSpPr>
          <p:spPr>
            <a:xfrm>
              <a:off x="7663559" y="3355172"/>
              <a:ext cx="476918" cy="476987"/>
            </a:xfrm>
            <a:custGeom>
              <a:avLst/>
              <a:gdLst/>
              <a:ahLst/>
              <a:cxnLst/>
              <a:rect l="l" t="t" r="r" b="b"/>
              <a:pathLst>
                <a:path w="6839" h="6840" extrusionOk="0">
                  <a:moveTo>
                    <a:pt x="3437" y="1"/>
                  </a:moveTo>
                  <a:cubicBezTo>
                    <a:pt x="1535" y="1"/>
                    <a:pt x="1" y="1535"/>
                    <a:pt x="1" y="3437"/>
                  </a:cubicBezTo>
                  <a:cubicBezTo>
                    <a:pt x="1" y="5305"/>
                    <a:pt x="1535" y="6839"/>
                    <a:pt x="3437" y="6839"/>
                  </a:cubicBezTo>
                  <a:cubicBezTo>
                    <a:pt x="5305" y="6839"/>
                    <a:pt x="6839" y="5305"/>
                    <a:pt x="6839" y="3437"/>
                  </a:cubicBezTo>
                  <a:cubicBezTo>
                    <a:pt x="6839" y="1535"/>
                    <a:pt x="5305" y="1"/>
                    <a:pt x="3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3"/>
            <p:cNvSpPr/>
            <p:nvPr/>
          </p:nvSpPr>
          <p:spPr>
            <a:xfrm>
              <a:off x="7731063" y="3426720"/>
              <a:ext cx="348954" cy="344909"/>
            </a:xfrm>
            <a:custGeom>
              <a:avLst/>
              <a:gdLst/>
              <a:ahLst/>
              <a:cxnLst/>
              <a:rect l="l" t="t" r="r" b="b"/>
              <a:pathLst>
                <a:path w="5004" h="4946" extrusionOk="0">
                  <a:moveTo>
                    <a:pt x="4774" y="1"/>
                  </a:moveTo>
                  <a:cubicBezTo>
                    <a:pt x="4720" y="1"/>
                    <a:pt x="4670" y="26"/>
                    <a:pt x="4637" y="76"/>
                  </a:cubicBezTo>
                  <a:lnTo>
                    <a:pt x="100" y="4612"/>
                  </a:lnTo>
                  <a:cubicBezTo>
                    <a:pt x="0" y="4712"/>
                    <a:pt x="0" y="4812"/>
                    <a:pt x="100" y="4912"/>
                  </a:cubicBezTo>
                  <a:cubicBezTo>
                    <a:pt x="134" y="4946"/>
                    <a:pt x="200" y="4946"/>
                    <a:pt x="267" y="4946"/>
                  </a:cubicBezTo>
                  <a:cubicBezTo>
                    <a:pt x="300" y="4946"/>
                    <a:pt x="334" y="4946"/>
                    <a:pt x="367" y="4912"/>
                  </a:cubicBezTo>
                  <a:lnTo>
                    <a:pt x="4937" y="376"/>
                  </a:lnTo>
                  <a:cubicBezTo>
                    <a:pt x="5004" y="276"/>
                    <a:pt x="5004" y="142"/>
                    <a:pt x="4937" y="76"/>
                  </a:cubicBezTo>
                  <a:cubicBezTo>
                    <a:pt x="4887" y="26"/>
                    <a:pt x="4829" y="1"/>
                    <a:pt x="4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43"/>
          <p:cNvGrpSpPr/>
          <p:nvPr/>
        </p:nvGrpSpPr>
        <p:grpSpPr>
          <a:xfrm>
            <a:off x="7745276" y="3232316"/>
            <a:ext cx="476918" cy="476918"/>
            <a:chOff x="1455310" y="3913330"/>
            <a:chExt cx="476918" cy="476918"/>
          </a:xfrm>
        </p:grpSpPr>
        <p:sp>
          <p:nvSpPr>
            <p:cNvPr id="1200" name="Google Shape;1200;p43"/>
            <p:cNvSpPr/>
            <p:nvPr/>
          </p:nvSpPr>
          <p:spPr>
            <a:xfrm>
              <a:off x="1455310" y="3913330"/>
              <a:ext cx="476918" cy="476918"/>
            </a:xfrm>
            <a:custGeom>
              <a:avLst/>
              <a:gdLst/>
              <a:ahLst/>
              <a:cxnLst/>
              <a:rect l="l" t="t" r="r" b="b"/>
              <a:pathLst>
                <a:path w="6839" h="6839" extrusionOk="0">
                  <a:moveTo>
                    <a:pt x="3436" y="0"/>
                  </a:moveTo>
                  <a:cubicBezTo>
                    <a:pt x="1535" y="0"/>
                    <a:pt x="1" y="1535"/>
                    <a:pt x="1" y="3403"/>
                  </a:cubicBezTo>
                  <a:cubicBezTo>
                    <a:pt x="1" y="5304"/>
                    <a:pt x="1535" y="6839"/>
                    <a:pt x="3436" y="6839"/>
                  </a:cubicBezTo>
                  <a:cubicBezTo>
                    <a:pt x="5304" y="6839"/>
                    <a:pt x="6839" y="5304"/>
                    <a:pt x="6839" y="3403"/>
                  </a:cubicBezTo>
                  <a:cubicBezTo>
                    <a:pt x="6839" y="1535"/>
                    <a:pt x="5304" y="0"/>
                    <a:pt x="3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3"/>
            <p:cNvSpPr/>
            <p:nvPr/>
          </p:nvSpPr>
          <p:spPr>
            <a:xfrm>
              <a:off x="1455310" y="4145966"/>
              <a:ext cx="476918" cy="27964"/>
            </a:xfrm>
            <a:custGeom>
              <a:avLst/>
              <a:gdLst/>
              <a:ahLst/>
              <a:cxnLst/>
              <a:rect l="l" t="t" r="r" b="b"/>
              <a:pathLst>
                <a:path w="6839" h="401" extrusionOk="0">
                  <a:moveTo>
                    <a:pt x="201" y="0"/>
                  </a:moveTo>
                  <a:cubicBezTo>
                    <a:pt x="101" y="0"/>
                    <a:pt x="1" y="67"/>
                    <a:pt x="1" y="200"/>
                  </a:cubicBezTo>
                  <a:cubicBezTo>
                    <a:pt x="1" y="334"/>
                    <a:pt x="101" y="400"/>
                    <a:pt x="201" y="400"/>
                  </a:cubicBezTo>
                  <a:lnTo>
                    <a:pt x="6639" y="400"/>
                  </a:lnTo>
                  <a:cubicBezTo>
                    <a:pt x="6705" y="400"/>
                    <a:pt x="6839" y="334"/>
                    <a:pt x="6839" y="200"/>
                  </a:cubicBezTo>
                  <a:cubicBezTo>
                    <a:pt x="6839" y="67"/>
                    <a:pt x="6772" y="0"/>
                    <a:pt x="6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3"/>
          <p:cNvGrpSpPr/>
          <p:nvPr/>
        </p:nvGrpSpPr>
        <p:grpSpPr>
          <a:xfrm>
            <a:off x="1107566" y="1017698"/>
            <a:ext cx="716983" cy="430908"/>
            <a:chOff x="7541541" y="2884036"/>
            <a:chExt cx="716983" cy="430908"/>
          </a:xfrm>
        </p:grpSpPr>
        <p:sp>
          <p:nvSpPr>
            <p:cNvPr id="1203" name="Google Shape;1203;p43"/>
            <p:cNvSpPr/>
            <p:nvPr/>
          </p:nvSpPr>
          <p:spPr>
            <a:xfrm>
              <a:off x="7541541" y="2898445"/>
              <a:ext cx="716983" cy="408712"/>
            </a:xfrm>
            <a:custGeom>
              <a:avLst/>
              <a:gdLst/>
              <a:ahLst/>
              <a:cxnLst/>
              <a:rect l="l" t="t" r="r" b="b"/>
              <a:pathLst>
                <a:path w="15376" h="8765" extrusionOk="0">
                  <a:moveTo>
                    <a:pt x="9285" y="0"/>
                  </a:moveTo>
                  <a:cubicBezTo>
                    <a:pt x="8578" y="0"/>
                    <a:pt x="7956" y="394"/>
                    <a:pt x="7529" y="913"/>
                  </a:cubicBezTo>
                  <a:lnTo>
                    <a:pt x="7529" y="913"/>
                  </a:lnTo>
                  <a:cubicBezTo>
                    <a:pt x="7232" y="672"/>
                    <a:pt x="6842" y="456"/>
                    <a:pt x="6340" y="292"/>
                  </a:cubicBezTo>
                  <a:cubicBezTo>
                    <a:pt x="5944" y="167"/>
                    <a:pt x="5609" y="113"/>
                    <a:pt x="5326" y="113"/>
                  </a:cubicBezTo>
                  <a:cubicBezTo>
                    <a:pt x="3487" y="113"/>
                    <a:pt x="3838" y="2393"/>
                    <a:pt x="3838" y="2393"/>
                  </a:cubicBezTo>
                  <a:cubicBezTo>
                    <a:pt x="3651" y="2280"/>
                    <a:pt x="3451" y="2229"/>
                    <a:pt x="3248" y="2229"/>
                  </a:cubicBezTo>
                  <a:cubicBezTo>
                    <a:pt x="1717" y="2229"/>
                    <a:pt x="0" y="5165"/>
                    <a:pt x="2003" y="6697"/>
                  </a:cubicBezTo>
                  <a:cubicBezTo>
                    <a:pt x="2628" y="7144"/>
                    <a:pt x="3222" y="7342"/>
                    <a:pt x="3728" y="7362"/>
                  </a:cubicBezTo>
                  <a:lnTo>
                    <a:pt x="3728" y="7362"/>
                  </a:lnTo>
                  <a:cubicBezTo>
                    <a:pt x="3907" y="8118"/>
                    <a:pt x="4455" y="8765"/>
                    <a:pt x="5606" y="8765"/>
                  </a:cubicBezTo>
                  <a:cubicBezTo>
                    <a:pt x="7283" y="8765"/>
                    <a:pt x="8399" y="8382"/>
                    <a:pt x="9015" y="7808"/>
                  </a:cubicBezTo>
                  <a:lnTo>
                    <a:pt x="9015" y="7808"/>
                  </a:lnTo>
                  <a:cubicBezTo>
                    <a:pt x="9144" y="7979"/>
                    <a:pt x="9307" y="8144"/>
                    <a:pt x="9509" y="8298"/>
                  </a:cubicBezTo>
                  <a:cubicBezTo>
                    <a:pt x="9779" y="8509"/>
                    <a:pt x="10103" y="8603"/>
                    <a:pt x="10453" y="8603"/>
                  </a:cubicBezTo>
                  <a:cubicBezTo>
                    <a:pt x="12481" y="8603"/>
                    <a:pt x="15375" y="5448"/>
                    <a:pt x="13611" y="3628"/>
                  </a:cubicBezTo>
                  <a:cubicBezTo>
                    <a:pt x="13141" y="3142"/>
                    <a:pt x="12646" y="2957"/>
                    <a:pt x="12182" y="2957"/>
                  </a:cubicBezTo>
                  <a:cubicBezTo>
                    <a:pt x="12121" y="2957"/>
                    <a:pt x="12059" y="2961"/>
                    <a:pt x="11999" y="2967"/>
                  </a:cubicBezTo>
                  <a:lnTo>
                    <a:pt x="11999" y="2967"/>
                  </a:lnTo>
                  <a:cubicBezTo>
                    <a:pt x="12011" y="2073"/>
                    <a:pt x="11557" y="1047"/>
                    <a:pt x="10443" y="359"/>
                  </a:cubicBezTo>
                  <a:cubicBezTo>
                    <a:pt x="10044" y="107"/>
                    <a:pt x="9653" y="0"/>
                    <a:pt x="9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3"/>
            <p:cNvSpPr/>
            <p:nvPr/>
          </p:nvSpPr>
          <p:spPr>
            <a:xfrm>
              <a:off x="7572691" y="2884036"/>
              <a:ext cx="647131" cy="430908"/>
            </a:xfrm>
            <a:custGeom>
              <a:avLst/>
              <a:gdLst/>
              <a:ahLst/>
              <a:cxnLst/>
              <a:rect l="l" t="t" r="r" b="b"/>
              <a:pathLst>
                <a:path w="13878" h="9241" extrusionOk="0">
                  <a:moveTo>
                    <a:pt x="6872" y="1502"/>
                  </a:moveTo>
                  <a:cubicBezTo>
                    <a:pt x="7473" y="2035"/>
                    <a:pt x="7540" y="2669"/>
                    <a:pt x="7373" y="3036"/>
                  </a:cubicBezTo>
                  <a:cubicBezTo>
                    <a:pt x="7332" y="3262"/>
                    <a:pt x="7202" y="3387"/>
                    <a:pt x="7038" y="3387"/>
                  </a:cubicBezTo>
                  <a:cubicBezTo>
                    <a:pt x="6936" y="3387"/>
                    <a:pt x="6821" y="3339"/>
                    <a:pt x="6706" y="3236"/>
                  </a:cubicBezTo>
                  <a:cubicBezTo>
                    <a:pt x="6339" y="2903"/>
                    <a:pt x="6405" y="2169"/>
                    <a:pt x="6872" y="1502"/>
                  </a:cubicBezTo>
                  <a:close/>
                  <a:moveTo>
                    <a:pt x="11142" y="3503"/>
                  </a:moveTo>
                  <a:cubicBezTo>
                    <a:pt x="11042" y="4204"/>
                    <a:pt x="10575" y="4771"/>
                    <a:pt x="10008" y="4871"/>
                  </a:cubicBezTo>
                  <a:lnTo>
                    <a:pt x="9875" y="4871"/>
                  </a:lnTo>
                  <a:cubicBezTo>
                    <a:pt x="9708" y="4871"/>
                    <a:pt x="9708" y="4804"/>
                    <a:pt x="9708" y="4771"/>
                  </a:cubicBezTo>
                  <a:cubicBezTo>
                    <a:pt x="9708" y="4504"/>
                    <a:pt x="10308" y="3703"/>
                    <a:pt x="11142" y="3503"/>
                  </a:cubicBezTo>
                  <a:close/>
                  <a:moveTo>
                    <a:pt x="3870" y="5438"/>
                  </a:moveTo>
                  <a:cubicBezTo>
                    <a:pt x="4004" y="5438"/>
                    <a:pt x="4070" y="5571"/>
                    <a:pt x="4171" y="5605"/>
                  </a:cubicBezTo>
                  <a:cubicBezTo>
                    <a:pt x="4471" y="6005"/>
                    <a:pt x="4537" y="6405"/>
                    <a:pt x="4371" y="6739"/>
                  </a:cubicBezTo>
                  <a:cubicBezTo>
                    <a:pt x="4171" y="7106"/>
                    <a:pt x="3737" y="7372"/>
                    <a:pt x="3237" y="7372"/>
                  </a:cubicBezTo>
                  <a:cubicBezTo>
                    <a:pt x="3136" y="6672"/>
                    <a:pt x="3337" y="5938"/>
                    <a:pt x="3570" y="5605"/>
                  </a:cubicBezTo>
                  <a:cubicBezTo>
                    <a:pt x="3704" y="5538"/>
                    <a:pt x="3804" y="5438"/>
                    <a:pt x="3870" y="5438"/>
                  </a:cubicBezTo>
                  <a:close/>
                  <a:moveTo>
                    <a:pt x="8507" y="6005"/>
                  </a:moveTo>
                  <a:cubicBezTo>
                    <a:pt x="8507" y="6005"/>
                    <a:pt x="8574" y="6072"/>
                    <a:pt x="8674" y="6272"/>
                  </a:cubicBezTo>
                  <a:cubicBezTo>
                    <a:pt x="8841" y="6839"/>
                    <a:pt x="8740" y="7306"/>
                    <a:pt x="8407" y="7739"/>
                  </a:cubicBezTo>
                  <a:cubicBezTo>
                    <a:pt x="8073" y="7172"/>
                    <a:pt x="8140" y="6572"/>
                    <a:pt x="8307" y="6205"/>
                  </a:cubicBezTo>
                  <a:cubicBezTo>
                    <a:pt x="8374" y="6038"/>
                    <a:pt x="8474" y="6005"/>
                    <a:pt x="8507" y="6005"/>
                  </a:cubicBezTo>
                  <a:close/>
                  <a:moveTo>
                    <a:pt x="8668" y="388"/>
                  </a:moveTo>
                  <a:cubicBezTo>
                    <a:pt x="9021" y="388"/>
                    <a:pt x="9378" y="490"/>
                    <a:pt x="9708" y="701"/>
                  </a:cubicBezTo>
                  <a:cubicBezTo>
                    <a:pt x="10575" y="1235"/>
                    <a:pt x="11142" y="2069"/>
                    <a:pt x="11176" y="2936"/>
                  </a:cubicBezTo>
                  <a:cubicBezTo>
                    <a:pt x="10141" y="3169"/>
                    <a:pt x="9308" y="4103"/>
                    <a:pt x="9341" y="4704"/>
                  </a:cubicBezTo>
                  <a:cubicBezTo>
                    <a:pt x="9374" y="4937"/>
                    <a:pt x="9508" y="5204"/>
                    <a:pt x="9908" y="5204"/>
                  </a:cubicBezTo>
                  <a:lnTo>
                    <a:pt x="10075" y="5204"/>
                  </a:lnTo>
                  <a:cubicBezTo>
                    <a:pt x="10909" y="5071"/>
                    <a:pt x="11509" y="4337"/>
                    <a:pt x="11576" y="3370"/>
                  </a:cubicBezTo>
                  <a:cubicBezTo>
                    <a:pt x="12009" y="3370"/>
                    <a:pt x="12476" y="3570"/>
                    <a:pt x="12843" y="3970"/>
                  </a:cubicBezTo>
                  <a:cubicBezTo>
                    <a:pt x="13511" y="4637"/>
                    <a:pt x="13344" y="5471"/>
                    <a:pt x="13077" y="6072"/>
                  </a:cubicBezTo>
                  <a:cubicBezTo>
                    <a:pt x="12543" y="7406"/>
                    <a:pt x="10975" y="8607"/>
                    <a:pt x="9808" y="8607"/>
                  </a:cubicBezTo>
                  <a:cubicBezTo>
                    <a:pt x="9508" y="8607"/>
                    <a:pt x="9207" y="8540"/>
                    <a:pt x="9007" y="8373"/>
                  </a:cubicBezTo>
                  <a:cubicBezTo>
                    <a:pt x="8874" y="8273"/>
                    <a:pt x="8740" y="8206"/>
                    <a:pt x="8674" y="8073"/>
                  </a:cubicBezTo>
                  <a:cubicBezTo>
                    <a:pt x="9174" y="7573"/>
                    <a:pt x="9308" y="6872"/>
                    <a:pt x="9074" y="6172"/>
                  </a:cubicBezTo>
                  <a:cubicBezTo>
                    <a:pt x="8907" y="5638"/>
                    <a:pt x="8674" y="5571"/>
                    <a:pt x="8507" y="5571"/>
                  </a:cubicBezTo>
                  <a:cubicBezTo>
                    <a:pt x="8240" y="5571"/>
                    <a:pt x="8040" y="5738"/>
                    <a:pt x="7907" y="6038"/>
                  </a:cubicBezTo>
                  <a:cubicBezTo>
                    <a:pt x="7706" y="6539"/>
                    <a:pt x="7673" y="7339"/>
                    <a:pt x="8140" y="8040"/>
                  </a:cubicBezTo>
                  <a:cubicBezTo>
                    <a:pt x="7640" y="8407"/>
                    <a:pt x="6706" y="8840"/>
                    <a:pt x="5038" y="8840"/>
                  </a:cubicBezTo>
                  <a:lnTo>
                    <a:pt x="5038" y="9007"/>
                  </a:lnTo>
                  <a:lnTo>
                    <a:pt x="5004" y="8773"/>
                  </a:lnTo>
                  <a:cubicBezTo>
                    <a:pt x="4004" y="8773"/>
                    <a:pt x="3570" y="8273"/>
                    <a:pt x="3370" y="7773"/>
                  </a:cubicBezTo>
                  <a:cubicBezTo>
                    <a:pt x="4004" y="7739"/>
                    <a:pt x="4504" y="7439"/>
                    <a:pt x="4804" y="6872"/>
                  </a:cubicBezTo>
                  <a:cubicBezTo>
                    <a:pt x="5038" y="6372"/>
                    <a:pt x="4971" y="5771"/>
                    <a:pt x="4537" y="5271"/>
                  </a:cubicBezTo>
                  <a:cubicBezTo>
                    <a:pt x="4337" y="5004"/>
                    <a:pt x="4137" y="4937"/>
                    <a:pt x="3970" y="4937"/>
                  </a:cubicBezTo>
                  <a:cubicBezTo>
                    <a:pt x="3737" y="4937"/>
                    <a:pt x="3537" y="5071"/>
                    <a:pt x="3370" y="5271"/>
                  </a:cubicBezTo>
                  <a:cubicBezTo>
                    <a:pt x="3003" y="5738"/>
                    <a:pt x="2836" y="6539"/>
                    <a:pt x="2903" y="7239"/>
                  </a:cubicBezTo>
                  <a:cubicBezTo>
                    <a:pt x="2469" y="7172"/>
                    <a:pt x="2002" y="6939"/>
                    <a:pt x="1535" y="6605"/>
                  </a:cubicBezTo>
                  <a:cubicBezTo>
                    <a:pt x="501" y="5871"/>
                    <a:pt x="701" y="4737"/>
                    <a:pt x="835" y="4337"/>
                  </a:cubicBezTo>
                  <a:cubicBezTo>
                    <a:pt x="1135" y="3370"/>
                    <a:pt x="1969" y="2602"/>
                    <a:pt x="2669" y="2602"/>
                  </a:cubicBezTo>
                  <a:cubicBezTo>
                    <a:pt x="2836" y="2602"/>
                    <a:pt x="3003" y="2669"/>
                    <a:pt x="3136" y="2736"/>
                  </a:cubicBezTo>
                  <a:cubicBezTo>
                    <a:pt x="3153" y="2752"/>
                    <a:pt x="3178" y="2761"/>
                    <a:pt x="3212" y="2761"/>
                  </a:cubicBezTo>
                  <a:cubicBezTo>
                    <a:pt x="3245" y="2761"/>
                    <a:pt x="3287" y="2752"/>
                    <a:pt x="3337" y="2736"/>
                  </a:cubicBezTo>
                  <a:cubicBezTo>
                    <a:pt x="3370" y="2702"/>
                    <a:pt x="3403" y="2602"/>
                    <a:pt x="3403" y="2536"/>
                  </a:cubicBezTo>
                  <a:cubicBezTo>
                    <a:pt x="3403" y="2536"/>
                    <a:pt x="3303" y="1435"/>
                    <a:pt x="3804" y="868"/>
                  </a:cubicBezTo>
                  <a:cubicBezTo>
                    <a:pt x="4020" y="612"/>
                    <a:pt x="4330" y="483"/>
                    <a:pt x="4727" y="483"/>
                  </a:cubicBezTo>
                  <a:cubicBezTo>
                    <a:pt x="5001" y="483"/>
                    <a:pt x="5317" y="545"/>
                    <a:pt x="5672" y="668"/>
                  </a:cubicBezTo>
                  <a:cubicBezTo>
                    <a:pt x="6005" y="768"/>
                    <a:pt x="6339" y="935"/>
                    <a:pt x="6572" y="1101"/>
                  </a:cubicBezTo>
                  <a:cubicBezTo>
                    <a:pt x="6039" y="1902"/>
                    <a:pt x="5872" y="2936"/>
                    <a:pt x="6506" y="3436"/>
                  </a:cubicBezTo>
                  <a:cubicBezTo>
                    <a:pt x="6694" y="3600"/>
                    <a:pt x="6902" y="3678"/>
                    <a:pt x="7098" y="3678"/>
                  </a:cubicBezTo>
                  <a:cubicBezTo>
                    <a:pt x="7422" y="3678"/>
                    <a:pt x="7715" y="3464"/>
                    <a:pt x="7840" y="3069"/>
                  </a:cubicBezTo>
                  <a:cubicBezTo>
                    <a:pt x="8007" y="2536"/>
                    <a:pt x="7873" y="1735"/>
                    <a:pt x="7173" y="1068"/>
                  </a:cubicBezTo>
                  <a:cubicBezTo>
                    <a:pt x="7596" y="625"/>
                    <a:pt x="8129" y="388"/>
                    <a:pt x="8668" y="388"/>
                  </a:cubicBezTo>
                  <a:close/>
                  <a:moveTo>
                    <a:pt x="8623" y="0"/>
                  </a:moveTo>
                  <a:cubicBezTo>
                    <a:pt x="7962" y="0"/>
                    <a:pt x="7315" y="297"/>
                    <a:pt x="6806" y="868"/>
                  </a:cubicBezTo>
                  <a:cubicBezTo>
                    <a:pt x="6472" y="634"/>
                    <a:pt x="6139" y="501"/>
                    <a:pt x="5705" y="367"/>
                  </a:cubicBezTo>
                  <a:cubicBezTo>
                    <a:pt x="5313" y="245"/>
                    <a:pt x="4958" y="186"/>
                    <a:pt x="4641" y="186"/>
                  </a:cubicBezTo>
                  <a:cubicBezTo>
                    <a:pt x="4095" y="186"/>
                    <a:pt x="3666" y="363"/>
                    <a:pt x="3370" y="701"/>
                  </a:cubicBezTo>
                  <a:cubicBezTo>
                    <a:pt x="2970" y="1201"/>
                    <a:pt x="2903" y="1935"/>
                    <a:pt x="2903" y="2369"/>
                  </a:cubicBezTo>
                  <a:cubicBezTo>
                    <a:pt x="2836" y="2336"/>
                    <a:pt x="2703" y="2336"/>
                    <a:pt x="2569" y="2336"/>
                  </a:cubicBezTo>
                  <a:cubicBezTo>
                    <a:pt x="1702" y="2336"/>
                    <a:pt x="735" y="3203"/>
                    <a:pt x="368" y="4337"/>
                  </a:cubicBezTo>
                  <a:cubicBezTo>
                    <a:pt x="1" y="5404"/>
                    <a:pt x="301" y="6405"/>
                    <a:pt x="1202" y="7072"/>
                  </a:cubicBezTo>
                  <a:cubicBezTo>
                    <a:pt x="1802" y="7506"/>
                    <a:pt x="2369" y="7739"/>
                    <a:pt x="2903" y="7773"/>
                  </a:cubicBezTo>
                  <a:cubicBezTo>
                    <a:pt x="3170" y="8707"/>
                    <a:pt x="3904" y="9240"/>
                    <a:pt x="5004" y="9240"/>
                  </a:cubicBezTo>
                  <a:cubicBezTo>
                    <a:pt x="6506" y="9240"/>
                    <a:pt x="7640" y="8940"/>
                    <a:pt x="8374" y="8306"/>
                  </a:cubicBezTo>
                  <a:cubicBezTo>
                    <a:pt x="8507" y="8473"/>
                    <a:pt x="8640" y="8573"/>
                    <a:pt x="8740" y="8707"/>
                  </a:cubicBezTo>
                  <a:cubicBezTo>
                    <a:pt x="9041" y="8907"/>
                    <a:pt x="9374" y="9040"/>
                    <a:pt x="9808" y="9040"/>
                  </a:cubicBezTo>
                  <a:cubicBezTo>
                    <a:pt x="11142" y="9040"/>
                    <a:pt x="12843" y="7706"/>
                    <a:pt x="13477" y="6238"/>
                  </a:cubicBezTo>
                  <a:cubicBezTo>
                    <a:pt x="13877" y="5271"/>
                    <a:pt x="13744" y="4370"/>
                    <a:pt x="13144" y="3703"/>
                  </a:cubicBezTo>
                  <a:cubicBezTo>
                    <a:pt x="12643" y="3203"/>
                    <a:pt x="12143" y="2936"/>
                    <a:pt x="11542" y="2936"/>
                  </a:cubicBezTo>
                  <a:cubicBezTo>
                    <a:pt x="11476" y="1902"/>
                    <a:pt x="10875" y="1001"/>
                    <a:pt x="9875" y="367"/>
                  </a:cubicBezTo>
                  <a:cubicBezTo>
                    <a:pt x="9472" y="121"/>
                    <a:pt x="9045" y="0"/>
                    <a:pt x="8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 name="Google Shape;1205;p43"/>
          <p:cNvSpPr/>
          <p:nvPr/>
        </p:nvSpPr>
        <p:spPr>
          <a:xfrm>
            <a:off x="7419565" y="323182"/>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6989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grpSp>
        <p:nvGrpSpPr>
          <p:cNvPr id="840" name="Google Shape;840;p35"/>
          <p:cNvGrpSpPr/>
          <p:nvPr/>
        </p:nvGrpSpPr>
        <p:grpSpPr>
          <a:xfrm>
            <a:off x="8319972" y="4259606"/>
            <a:ext cx="604882" cy="583891"/>
            <a:chOff x="422347" y="2530081"/>
            <a:chExt cx="604882" cy="583891"/>
          </a:xfrm>
        </p:grpSpPr>
        <p:sp>
          <p:nvSpPr>
            <p:cNvPr id="841" name="Google Shape;841;p35"/>
            <p:cNvSpPr/>
            <p:nvPr/>
          </p:nvSpPr>
          <p:spPr>
            <a:xfrm>
              <a:off x="682877" y="2600653"/>
              <a:ext cx="104742" cy="445886"/>
            </a:xfrm>
            <a:custGeom>
              <a:avLst/>
              <a:gdLst/>
              <a:ahLst/>
              <a:cxnLst/>
              <a:rect l="l" t="t" r="r" b="b"/>
              <a:pathLst>
                <a:path w="1502" h="6394" extrusionOk="0">
                  <a:moveTo>
                    <a:pt x="1217" y="0"/>
                  </a:moveTo>
                  <a:cubicBezTo>
                    <a:pt x="1128" y="0"/>
                    <a:pt x="1068" y="78"/>
                    <a:pt x="1068" y="155"/>
                  </a:cubicBezTo>
                  <a:lnTo>
                    <a:pt x="1" y="6126"/>
                  </a:lnTo>
                  <a:cubicBezTo>
                    <a:pt x="1" y="6260"/>
                    <a:pt x="67" y="6360"/>
                    <a:pt x="234" y="6393"/>
                  </a:cubicBezTo>
                  <a:cubicBezTo>
                    <a:pt x="301" y="6393"/>
                    <a:pt x="401" y="6360"/>
                    <a:pt x="434" y="6226"/>
                  </a:cubicBezTo>
                  <a:lnTo>
                    <a:pt x="1468" y="255"/>
                  </a:lnTo>
                  <a:cubicBezTo>
                    <a:pt x="1502" y="122"/>
                    <a:pt x="1435" y="22"/>
                    <a:pt x="1302" y="22"/>
                  </a:cubicBezTo>
                  <a:cubicBezTo>
                    <a:pt x="1272" y="7"/>
                    <a:pt x="1243" y="0"/>
                    <a:pt x="1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471231" y="2728617"/>
              <a:ext cx="509484" cy="152720"/>
            </a:xfrm>
            <a:custGeom>
              <a:avLst/>
              <a:gdLst/>
              <a:ahLst/>
              <a:cxnLst/>
              <a:rect l="l" t="t" r="r" b="b"/>
              <a:pathLst>
                <a:path w="7306" h="2190" extrusionOk="0">
                  <a:moveTo>
                    <a:pt x="7084" y="0"/>
                  </a:moveTo>
                  <a:cubicBezTo>
                    <a:pt x="7060" y="0"/>
                    <a:pt x="7034" y="7"/>
                    <a:pt x="7005" y="22"/>
                  </a:cubicBezTo>
                  <a:lnTo>
                    <a:pt x="200" y="1756"/>
                  </a:lnTo>
                  <a:cubicBezTo>
                    <a:pt x="100" y="1789"/>
                    <a:pt x="0" y="1890"/>
                    <a:pt x="34" y="2023"/>
                  </a:cubicBezTo>
                  <a:cubicBezTo>
                    <a:pt x="100" y="2123"/>
                    <a:pt x="167" y="2190"/>
                    <a:pt x="234" y="2190"/>
                  </a:cubicBezTo>
                  <a:lnTo>
                    <a:pt x="300" y="2190"/>
                  </a:lnTo>
                  <a:lnTo>
                    <a:pt x="7105" y="422"/>
                  </a:lnTo>
                  <a:cubicBezTo>
                    <a:pt x="7205" y="388"/>
                    <a:pt x="7305" y="288"/>
                    <a:pt x="7272" y="188"/>
                  </a:cubicBezTo>
                  <a:cubicBezTo>
                    <a:pt x="7220" y="84"/>
                    <a:pt x="7168" y="0"/>
                    <a:pt x="7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559585" y="2634126"/>
              <a:ext cx="332706" cy="354254"/>
            </a:xfrm>
            <a:custGeom>
              <a:avLst/>
              <a:gdLst/>
              <a:ahLst/>
              <a:cxnLst/>
              <a:rect l="l" t="t" r="r" b="b"/>
              <a:pathLst>
                <a:path w="4771" h="5080" extrusionOk="0">
                  <a:moveTo>
                    <a:pt x="218" y="1"/>
                  </a:moveTo>
                  <a:cubicBezTo>
                    <a:pt x="168" y="1"/>
                    <a:pt x="118" y="26"/>
                    <a:pt x="67" y="76"/>
                  </a:cubicBezTo>
                  <a:cubicBezTo>
                    <a:pt x="1" y="142"/>
                    <a:pt x="1" y="276"/>
                    <a:pt x="67" y="376"/>
                  </a:cubicBezTo>
                  <a:lnTo>
                    <a:pt x="4371" y="4979"/>
                  </a:lnTo>
                  <a:cubicBezTo>
                    <a:pt x="4404" y="5046"/>
                    <a:pt x="4504" y="5079"/>
                    <a:pt x="4537" y="5079"/>
                  </a:cubicBezTo>
                  <a:cubicBezTo>
                    <a:pt x="4604" y="5079"/>
                    <a:pt x="4671" y="5046"/>
                    <a:pt x="4704" y="4979"/>
                  </a:cubicBezTo>
                  <a:cubicBezTo>
                    <a:pt x="4771" y="4912"/>
                    <a:pt x="4771" y="4779"/>
                    <a:pt x="4704" y="4712"/>
                  </a:cubicBezTo>
                  <a:lnTo>
                    <a:pt x="368" y="76"/>
                  </a:lnTo>
                  <a:cubicBezTo>
                    <a:pt x="318" y="26"/>
                    <a:pt x="268" y="1"/>
                    <a:pt x="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 name="Google Shape;844;p35"/>
            <p:cNvGrpSpPr/>
            <p:nvPr/>
          </p:nvGrpSpPr>
          <p:grpSpPr>
            <a:xfrm>
              <a:off x="436294" y="2543958"/>
              <a:ext cx="576988" cy="553696"/>
              <a:chOff x="436294" y="2543958"/>
              <a:chExt cx="576988" cy="553696"/>
            </a:xfrm>
          </p:grpSpPr>
          <p:sp>
            <p:nvSpPr>
              <p:cNvPr id="845" name="Google Shape;845;p35"/>
              <p:cNvSpPr/>
              <p:nvPr/>
            </p:nvSpPr>
            <p:spPr>
              <a:xfrm>
                <a:off x="713142" y="2543958"/>
                <a:ext cx="104742" cy="104812"/>
              </a:xfrm>
              <a:custGeom>
                <a:avLst/>
                <a:gdLst/>
                <a:ahLst/>
                <a:cxnLst/>
                <a:rect l="l" t="t" r="r" b="b"/>
                <a:pathLst>
                  <a:path w="1502" h="1503" extrusionOk="0">
                    <a:moveTo>
                      <a:pt x="734" y="1"/>
                    </a:moveTo>
                    <a:cubicBezTo>
                      <a:pt x="334" y="1"/>
                      <a:pt x="0" y="335"/>
                      <a:pt x="0" y="735"/>
                    </a:cubicBezTo>
                    <a:cubicBezTo>
                      <a:pt x="0" y="1135"/>
                      <a:pt x="334" y="1502"/>
                      <a:pt x="734" y="1502"/>
                    </a:cubicBezTo>
                    <a:cubicBezTo>
                      <a:pt x="1168" y="1502"/>
                      <a:pt x="1501" y="1135"/>
                      <a:pt x="1501" y="735"/>
                    </a:cubicBezTo>
                    <a:cubicBezTo>
                      <a:pt x="1501" y="335"/>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654983" y="2992912"/>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436294" y="2809161"/>
                <a:ext cx="104742" cy="104742"/>
              </a:xfrm>
              <a:custGeom>
                <a:avLst/>
                <a:gdLst/>
                <a:ahLst/>
                <a:cxnLst/>
                <a:rect l="l" t="t" r="r" b="b"/>
                <a:pathLst>
                  <a:path w="1502" h="1502" extrusionOk="0">
                    <a:moveTo>
                      <a:pt x="735" y="1"/>
                    </a:moveTo>
                    <a:cubicBezTo>
                      <a:pt x="334" y="1"/>
                      <a:pt x="1" y="368"/>
                      <a:pt x="1" y="768"/>
                    </a:cubicBezTo>
                    <a:cubicBezTo>
                      <a:pt x="1" y="1168"/>
                      <a:pt x="334" y="1502"/>
                      <a:pt x="735" y="1502"/>
                    </a:cubicBezTo>
                    <a:cubicBezTo>
                      <a:pt x="1168" y="1502"/>
                      <a:pt x="1502" y="1168"/>
                      <a:pt x="1502" y="768"/>
                    </a:cubicBezTo>
                    <a:cubicBezTo>
                      <a:pt x="1502" y="368"/>
                      <a:pt x="1168" y="1"/>
                      <a:pt x="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908540" y="2674223"/>
                <a:ext cx="104742" cy="104812"/>
              </a:xfrm>
              <a:custGeom>
                <a:avLst/>
                <a:gdLst/>
                <a:ahLst/>
                <a:cxnLst/>
                <a:rect l="l" t="t" r="r" b="b"/>
                <a:pathLst>
                  <a:path w="1502" h="1503" extrusionOk="0">
                    <a:moveTo>
                      <a:pt x="734" y="1"/>
                    </a:moveTo>
                    <a:cubicBezTo>
                      <a:pt x="334" y="1"/>
                      <a:pt x="0" y="335"/>
                      <a:pt x="0" y="735"/>
                    </a:cubicBezTo>
                    <a:cubicBezTo>
                      <a:pt x="0" y="1168"/>
                      <a:pt x="334" y="1502"/>
                      <a:pt x="734" y="1502"/>
                    </a:cubicBezTo>
                    <a:cubicBezTo>
                      <a:pt x="1134" y="1502"/>
                      <a:pt x="1501" y="1168"/>
                      <a:pt x="1501" y="735"/>
                    </a:cubicBezTo>
                    <a:cubicBezTo>
                      <a:pt x="1501" y="335"/>
                      <a:pt x="11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503797" y="2581197"/>
                <a:ext cx="104742" cy="104742"/>
              </a:xfrm>
              <a:custGeom>
                <a:avLst/>
                <a:gdLst/>
                <a:ahLst/>
                <a:cxnLst/>
                <a:rect l="l" t="t" r="r" b="b"/>
                <a:pathLst>
                  <a:path w="1502" h="1502" extrusionOk="0">
                    <a:moveTo>
                      <a:pt x="734" y="1"/>
                    </a:moveTo>
                    <a:cubicBezTo>
                      <a:pt x="334" y="1"/>
                      <a:pt x="0" y="334"/>
                      <a:pt x="0" y="735"/>
                    </a:cubicBezTo>
                    <a:cubicBezTo>
                      <a:pt x="0" y="1168"/>
                      <a:pt x="334" y="1502"/>
                      <a:pt x="734" y="1502"/>
                    </a:cubicBezTo>
                    <a:cubicBezTo>
                      <a:pt x="1168" y="1502"/>
                      <a:pt x="1501" y="1168"/>
                      <a:pt x="1501" y="735"/>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843407" y="2920806"/>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 name="Google Shape;851;p35"/>
            <p:cNvSpPr/>
            <p:nvPr/>
          </p:nvSpPr>
          <p:spPr>
            <a:xfrm>
              <a:off x="699195" y="2530081"/>
              <a:ext cx="139609" cy="130265"/>
            </a:xfrm>
            <a:custGeom>
              <a:avLst/>
              <a:gdLst/>
              <a:ahLst/>
              <a:cxnLst/>
              <a:rect l="l" t="t" r="r" b="b"/>
              <a:pathLst>
                <a:path w="2002" h="1868" extrusionOk="0">
                  <a:moveTo>
                    <a:pt x="934" y="400"/>
                  </a:moveTo>
                  <a:cubicBezTo>
                    <a:pt x="1168" y="400"/>
                    <a:pt x="1334" y="534"/>
                    <a:pt x="1401" y="634"/>
                  </a:cubicBezTo>
                  <a:cubicBezTo>
                    <a:pt x="1501" y="767"/>
                    <a:pt x="1501" y="934"/>
                    <a:pt x="1435" y="1067"/>
                  </a:cubicBezTo>
                  <a:cubicBezTo>
                    <a:pt x="1401" y="1201"/>
                    <a:pt x="1301" y="1267"/>
                    <a:pt x="1201" y="1367"/>
                  </a:cubicBezTo>
                  <a:cubicBezTo>
                    <a:pt x="1123" y="1397"/>
                    <a:pt x="1040" y="1412"/>
                    <a:pt x="957" y="1412"/>
                  </a:cubicBezTo>
                  <a:cubicBezTo>
                    <a:pt x="757" y="1412"/>
                    <a:pt x="562" y="1323"/>
                    <a:pt x="467" y="1134"/>
                  </a:cubicBezTo>
                  <a:cubicBezTo>
                    <a:pt x="400" y="1034"/>
                    <a:pt x="400" y="867"/>
                    <a:pt x="434" y="734"/>
                  </a:cubicBezTo>
                  <a:cubicBezTo>
                    <a:pt x="467" y="600"/>
                    <a:pt x="567" y="534"/>
                    <a:pt x="701" y="433"/>
                  </a:cubicBezTo>
                  <a:cubicBezTo>
                    <a:pt x="767" y="400"/>
                    <a:pt x="867" y="400"/>
                    <a:pt x="934" y="400"/>
                  </a:cubicBezTo>
                  <a:close/>
                  <a:moveTo>
                    <a:pt x="909" y="0"/>
                  </a:moveTo>
                  <a:cubicBezTo>
                    <a:pt x="768" y="0"/>
                    <a:pt x="627" y="32"/>
                    <a:pt x="501" y="100"/>
                  </a:cubicBezTo>
                  <a:cubicBezTo>
                    <a:pt x="267" y="233"/>
                    <a:pt x="67" y="400"/>
                    <a:pt x="34" y="634"/>
                  </a:cubicBezTo>
                  <a:cubicBezTo>
                    <a:pt x="0" y="900"/>
                    <a:pt x="0" y="1134"/>
                    <a:pt x="100" y="1367"/>
                  </a:cubicBezTo>
                  <a:cubicBezTo>
                    <a:pt x="267" y="1634"/>
                    <a:pt x="601" y="1868"/>
                    <a:pt x="934" y="1868"/>
                  </a:cubicBezTo>
                  <a:cubicBezTo>
                    <a:pt x="1101" y="1868"/>
                    <a:pt x="1234" y="1801"/>
                    <a:pt x="1368" y="1734"/>
                  </a:cubicBezTo>
                  <a:cubicBezTo>
                    <a:pt x="1835" y="1534"/>
                    <a:pt x="2002" y="934"/>
                    <a:pt x="1735" y="467"/>
                  </a:cubicBezTo>
                  <a:cubicBezTo>
                    <a:pt x="1593" y="184"/>
                    <a:pt x="1251" y="0"/>
                    <a:pt x="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631691" y="2983707"/>
              <a:ext cx="148954" cy="130265"/>
            </a:xfrm>
            <a:custGeom>
              <a:avLst/>
              <a:gdLst/>
              <a:ahLst/>
              <a:cxnLst/>
              <a:rect l="l" t="t" r="r" b="b"/>
              <a:pathLst>
                <a:path w="2136" h="1868" extrusionOk="0">
                  <a:moveTo>
                    <a:pt x="1068" y="400"/>
                  </a:moveTo>
                  <a:cubicBezTo>
                    <a:pt x="1235" y="400"/>
                    <a:pt x="1402" y="533"/>
                    <a:pt x="1535" y="633"/>
                  </a:cubicBezTo>
                  <a:cubicBezTo>
                    <a:pt x="1669" y="900"/>
                    <a:pt x="1569" y="1234"/>
                    <a:pt x="1335" y="1367"/>
                  </a:cubicBezTo>
                  <a:cubicBezTo>
                    <a:pt x="1257" y="1396"/>
                    <a:pt x="1174" y="1411"/>
                    <a:pt x="1091" y="1411"/>
                  </a:cubicBezTo>
                  <a:cubicBezTo>
                    <a:pt x="891" y="1411"/>
                    <a:pt x="696" y="1323"/>
                    <a:pt x="601" y="1134"/>
                  </a:cubicBezTo>
                  <a:cubicBezTo>
                    <a:pt x="501" y="900"/>
                    <a:pt x="568" y="567"/>
                    <a:pt x="835" y="433"/>
                  </a:cubicBezTo>
                  <a:cubicBezTo>
                    <a:pt x="901" y="400"/>
                    <a:pt x="1002" y="400"/>
                    <a:pt x="1068" y="400"/>
                  </a:cubicBezTo>
                  <a:close/>
                  <a:moveTo>
                    <a:pt x="1032" y="0"/>
                  </a:moveTo>
                  <a:cubicBezTo>
                    <a:pt x="886" y="0"/>
                    <a:pt x="738" y="31"/>
                    <a:pt x="601" y="100"/>
                  </a:cubicBezTo>
                  <a:cubicBezTo>
                    <a:pt x="168" y="300"/>
                    <a:pt x="1" y="900"/>
                    <a:pt x="234" y="1367"/>
                  </a:cubicBezTo>
                  <a:cubicBezTo>
                    <a:pt x="401" y="1634"/>
                    <a:pt x="735" y="1867"/>
                    <a:pt x="1068" y="1867"/>
                  </a:cubicBezTo>
                  <a:cubicBezTo>
                    <a:pt x="1202" y="1867"/>
                    <a:pt x="1368" y="1801"/>
                    <a:pt x="1502" y="1734"/>
                  </a:cubicBezTo>
                  <a:cubicBezTo>
                    <a:pt x="1936" y="1534"/>
                    <a:pt x="2136" y="933"/>
                    <a:pt x="1869" y="466"/>
                  </a:cubicBezTo>
                  <a:cubicBezTo>
                    <a:pt x="1727" y="183"/>
                    <a:pt x="1385"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422347" y="2798700"/>
              <a:ext cx="132706" cy="131520"/>
            </a:xfrm>
            <a:custGeom>
              <a:avLst/>
              <a:gdLst/>
              <a:ahLst/>
              <a:cxnLst/>
              <a:rect l="l" t="t" r="r" b="b"/>
              <a:pathLst>
                <a:path w="1903" h="1886" extrusionOk="0">
                  <a:moveTo>
                    <a:pt x="935" y="418"/>
                  </a:moveTo>
                  <a:cubicBezTo>
                    <a:pt x="1135" y="418"/>
                    <a:pt x="1235" y="451"/>
                    <a:pt x="1335" y="584"/>
                  </a:cubicBezTo>
                  <a:cubicBezTo>
                    <a:pt x="1435" y="718"/>
                    <a:pt x="1502" y="818"/>
                    <a:pt x="1502" y="951"/>
                  </a:cubicBezTo>
                  <a:cubicBezTo>
                    <a:pt x="1502" y="1118"/>
                    <a:pt x="1402" y="1251"/>
                    <a:pt x="1335" y="1318"/>
                  </a:cubicBezTo>
                  <a:cubicBezTo>
                    <a:pt x="1235" y="1435"/>
                    <a:pt x="1101" y="1493"/>
                    <a:pt x="964" y="1493"/>
                  </a:cubicBezTo>
                  <a:cubicBezTo>
                    <a:pt x="826" y="1493"/>
                    <a:pt x="685" y="1435"/>
                    <a:pt x="568" y="1318"/>
                  </a:cubicBezTo>
                  <a:cubicBezTo>
                    <a:pt x="468" y="1218"/>
                    <a:pt x="401" y="1085"/>
                    <a:pt x="401" y="951"/>
                  </a:cubicBezTo>
                  <a:cubicBezTo>
                    <a:pt x="401" y="784"/>
                    <a:pt x="501" y="651"/>
                    <a:pt x="568" y="584"/>
                  </a:cubicBezTo>
                  <a:cubicBezTo>
                    <a:pt x="701" y="451"/>
                    <a:pt x="835" y="418"/>
                    <a:pt x="935" y="418"/>
                  </a:cubicBezTo>
                  <a:close/>
                  <a:moveTo>
                    <a:pt x="922" y="1"/>
                  </a:moveTo>
                  <a:cubicBezTo>
                    <a:pt x="676" y="1"/>
                    <a:pt x="434" y="84"/>
                    <a:pt x="268" y="251"/>
                  </a:cubicBezTo>
                  <a:cubicBezTo>
                    <a:pt x="67" y="418"/>
                    <a:pt x="1" y="651"/>
                    <a:pt x="1" y="918"/>
                  </a:cubicBezTo>
                  <a:cubicBezTo>
                    <a:pt x="1" y="1185"/>
                    <a:pt x="101" y="1385"/>
                    <a:pt x="268" y="1585"/>
                  </a:cubicBezTo>
                  <a:cubicBezTo>
                    <a:pt x="468" y="1785"/>
                    <a:pt x="701" y="1885"/>
                    <a:pt x="935" y="1885"/>
                  </a:cubicBezTo>
                  <a:cubicBezTo>
                    <a:pt x="1202" y="1885"/>
                    <a:pt x="1402" y="1752"/>
                    <a:pt x="1602" y="1585"/>
                  </a:cubicBezTo>
                  <a:cubicBezTo>
                    <a:pt x="1835" y="1418"/>
                    <a:pt x="1902" y="1185"/>
                    <a:pt x="1902" y="918"/>
                  </a:cubicBezTo>
                  <a:cubicBezTo>
                    <a:pt x="1902" y="651"/>
                    <a:pt x="1769" y="418"/>
                    <a:pt x="1602" y="251"/>
                  </a:cubicBezTo>
                  <a:cubicBezTo>
                    <a:pt x="1418" y="84"/>
                    <a:pt x="1168"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892222" y="2659161"/>
              <a:ext cx="135007" cy="131450"/>
            </a:xfrm>
            <a:custGeom>
              <a:avLst/>
              <a:gdLst/>
              <a:ahLst/>
              <a:cxnLst/>
              <a:rect l="l" t="t" r="r" b="b"/>
              <a:pathLst>
                <a:path w="1936" h="1885" extrusionOk="0">
                  <a:moveTo>
                    <a:pt x="968" y="417"/>
                  </a:moveTo>
                  <a:cubicBezTo>
                    <a:pt x="1102" y="417"/>
                    <a:pt x="1235" y="450"/>
                    <a:pt x="1335" y="584"/>
                  </a:cubicBezTo>
                  <a:cubicBezTo>
                    <a:pt x="1469" y="717"/>
                    <a:pt x="1502" y="784"/>
                    <a:pt x="1502" y="951"/>
                  </a:cubicBezTo>
                  <a:cubicBezTo>
                    <a:pt x="1502" y="1118"/>
                    <a:pt x="1435" y="1251"/>
                    <a:pt x="1335" y="1318"/>
                  </a:cubicBezTo>
                  <a:cubicBezTo>
                    <a:pt x="1235" y="1435"/>
                    <a:pt x="1102" y="1493"/>
                    <a:pt x="968" y="1493"/>
                  </a:cubicBezTo>
                  <a:cubicBezTo>
                    <a:pt x="835" y="1493"/>
                    <a:pt x="701" y="1435"/>
                    <a:pt x="601" y="1318"/>
                  </a:cubicBezTo>
                  <a:cubicBezTo>
                    <a:pt x="468" y="1218"/>
                    <a:pt x="434" y="1118"/>
                    <a:pt x="434" y="951"/>
                  </a:cubicBezTo>
                  <a:cubicBezTo>
                    <a:pt x="434" y="784"/>
                    <a:pt x="468" y="717"/>
                    <a:pt x="601" y="584"/>
                  </a:cubicBezTo>
                  <a:cubicBezTo>
                    <a:pt x="735" y="450"/>
                    <a:pt x="835" y="417"/>
                    <a:pt x="968" y="417"/>
                  </a:cubicBezTo>
                  <a:close/>
                  <a:moveTo>
                    <a:pt x="956" y="0"/>
                  </a:moveTo>
                  <a:cubicBezTo>
                    <a:pt x="710" y="0"/>
                    <a:pt x="468" y="84"/>
                    <a:pt x="301" y="250"/>
                  </a:cubicBezTo>
                  <a:cubicBezTo>
                    <a:pt x="101" y="417"/>
                    <a:pt x="1" y="651"/>
                    <a:pt x="1" y="917"/>
                  </a:cubicBezTo>
                  <a:cubicBezTo>
                    <a:pt x="1" y="1184"/>
                    <a:pt x="134" y="1384"/>
                    <a:pt x="301" y="1585"/>
                  </a:cubicBezTo>
                  <a:cubicBezTo>
                    <a:pt x="468" y="1785"/>
                    <a:pt x="735" y="1885"/>
                    <a:pt x="968" y="1885"/>
                  </a:cubicBezTo>
                  <a:cubicBezTo>
                    <a:pt x="1235" y="1885"/>
                    <a:pt x="1435" y="1751"/>
                    <a:pt x="1635" y="1585"/>
                  </a:cubicBezTo>
                  <a:cubicBezTo>
                    <a:pt x="1835" y="1418"/>
                    <a:pt x="1936" y="1184"/>
                    <a:pt x="1936" y="917"/>
                  </a:cubicBezTo>
                  <a:cubicBezTo>
                    <a:pt x="1936" y="651"/>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487479" y="2568435"/>
              <a:ext cx="135007" cy="131450"/>
            </a:xfrm>
            <a:custGeom>
              <a:avLst/>
              <a:gdLst/>
              <a:ahLst/>
              <a:cxnLst/>
              <a:rect l="l" t="t" r="r" b="b"/>
              <a:pathLst>
                <a:path w="1936" h="1885" extrusionOk="0">
                  <a:moveTo>
                    <a:pt x="968" y="417"/>
                  </a:moveTo>
                  <a:cubicBezTo>
                    <a:pt x="1101" y="417"/>
                    <a:pt x="1235" y="484"/>
                    <a:pt x="1368" y="584"/>
                  </a:cubicBezTo>
                  <a:cubicBezTo>
                    <a:pt x="1468" y="717"/>
                    <a:pt x="1535" y="817"/>
                    <a:pt x="1535" y="984"/>
                  </a:cubicBezTo>
                  <a:cubicBezTo>
                    <a:pt x="1535" y="1118"/>
                    <a:pt x="1435" y="1251"/>
                    <a:pt x="1368" y="1351"/>
                  </a:cubicBezTo>
                  <a:cubicBezTo>
                    <a:pt x="1252" y="1451"/>
                    <a:pt x="1110" y="1501"/>
                    <a:pt x="972" y="1501"/>
                  </a:cubicBezTo>
                  <a:cubicBezTo>
                    <a:pt x="835" y="1501"/>
                    <a:pt x="701" y="1451"/>
                    <a:pt x="601" y="1351"/>
                  </a:cubicBezTo>
                  <a:cubicBezTo>
                    <a:pt x="468" y="1218"/>
                    <a:pt x="434" y="1118"/>
                    <a:pt x="434" y="984"/>
                  </a:cubicBezTo>
                  <a:cubicBezTo>
                    <a:pt x="434" y="817"/>
                    <a:pt x="468" y="717"/>
                    <a:pt x="601" y="584"/>
                  </a:cubicBezTo>
                  <a:cubicBezTo>
                    <a:pt x="735" y="484"/>
                    <a:pt x="835" y="417"/>
                    <a:pt x="968" y="417"/>
                  </a:cubicBezTo>
                  <a:close/>
                  <a:moveTo>
                    <a:pt x="956" y="0"/>
                  </a:moveTo>
                  <a:cubicBezTo>
                    <a:pt x="710" y="0"/>
                    <a:pt x="468" y="84"/>
                    <a:pt x="301" y="250"/>
                  </a:cubicBezTo>
                  <a:cubicBezTo>
                    <a:pt x="101" y="417"/>
                    <a:pt x="1" y="684"/>
                    <a:pt x="1" y="918"/>
                  </a:cubicBezTo>
                  <a:cubicBezTo>
                    <a:pt x="1" y="1184"/>
                    <a:pt x="134" y="1385"/>
                    <a:pt x="301" y="1585"/>
                  </a:cubicBezTo>
                  <a:cubicBezTo>
                    <a:pt x="468" y="1818"/>
                    <a:pt x="735" y="1885"/>
                    <a:pt x="968" y="1885"/>
                  </a:cubicBezTo>
                  <a:cubicBezTo>
                    <a:pt x="1235" y="1885"/>
                    <a:pt x="1435" y="1751"/>
                    <a:pt x="1635" y="1585"/>
                  </a:cubicBezTo>
                  <a:cubicBezTo>
                    <a:pt x="1835" y="1418"/>
                    <a:pt x="1935" y="1184"/>
                    <a:pt x="1935" y="918"/>
                  </a:cubicBezTo>
                  <a:cubicBezTo>
                    <a:pt x="1935" y="684"/>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829460" y="2907766"/>
              <a:ext cx="139609" cy="131799"/>
            </a:xfrm>
            <a:custGeom>
              <a:avLst/>
              <a:gdLst/>
              <a:ahLst/>
              <a:cxnLst/>
              <a:rect l="l" t="t" r="r" b="b"/>
              <a:pathLst>
                <a:path w="2002" h="1890" extrusionOk="0">
                  <a:moveTo>
                    <a:pt x="968" y="455"/>
                  </a:moveTo>
                  <a:cubicBezTo>
                    <a:pt x="1068" y="455"/>
                    <a:pt x="1201" y="488"/>
                    <a:pt x="1334" y="588"/>
                  </a:cubicBezTo>
                  <a:cubicBezTo>
                    <a:pt x="1535" y="822"/>
                    <a:pt x="1535" y="1155"/>
                    <a:pt x="1334" y="1355"/>
                  </a:cubicBezTo>
                  <a:cubicBezTo>
                    <a:pt x="1234" y="1455"/>
                    <a:pt x="1101" y="1505"/>
                    <a:pt x="963" y="1505"/>
                  </a:cubicBezTo>
                  <a:cubicBezTo>
                    <a:pt x="826" y="1505"/>
                    <a:pt x="684" y="1455"/>
                    <a:pt x="567" y="1355"/>
                  </a:cubicBezTo>
                  <a:cubicBezTo>
                    <a:pt x="467" y="1222"/>
                    <a:pt x="400" y="1122"/>
                    <a:pt x="400" y="988"/>
                  </a:cubicBezTo>
                  <a:cubicBezTo>
                    <a:pt x="400" y="822"/>
                    <a:pt x="501" y="688"/>
                    <a:pt x="567" y="621"/>
                  </a:cubicBezTo>
                  <a:cubicBezTo>
                    <a:pt x="701" y="488"/>
                    <a:pt x="834" y="455"/>
                    <a:pt x="968" y="455"/>
                  </a:cubicBezTo>
                  <a:close/>
                  <a:moveTo>
                    <a:pt x="950" y="0"/>
                  </a:moveTo>
                  <a:cubicBezTo>
                    <a:pt x="703" y="0"/>
                    <a:pt x="455" y="100"/>
                    <a:pt x="267" y="288"/>
                  </a:cubicBezTo>
                  <a:cubicBezTo>
                    <a:pt x="67" y="455"/>
                    <a:pt x="0" y="688"/>
                    <a:pt x="0" y="955"/>
                  </a:cubicBezTo>
                  <a:cubicBezTo>
                    <a:pt x="0" y="1189"/>
                    <a:pt x="100" y="1389"/>
                    <a:pt x="267" y="1622"/>
                  </a:cubicBezTo>
                  <a:cubicBezTo>
                    <a:pt x="467" y="1822"/>
                    <a:pt x="701" y="1889"/>
                    <a:pt x="968" y="1889"/>
                  </a:cubicBezTo>
                  <a:cubicBezTo>
                    <a:pt x="1201" y="1889"/>
                    <a:pt x="1468" y="1822"/>
                    <a:pt x="1601" y="1589"/>
                  </a:cubicBezTo>
                  <a:cubicBezTo>
                    <a:pt x="2002" y="1222"/>
                    <a:pt x="2002" y="655"/>
                    <a:pt x="1601" y="288"/>
                  </a:cubicBezTo>
                  <a:cubicBezTo>
                    <a:pt x="1422" y="92"/>
                    <a:pt x="1187" y="0"/>
                    <a:pt x="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 name="Google Shape;857;p35"/>
          <p:cNvSpPr txBox="1">
            <a:spLocks noGrp="1"/>
          </p:cNvSpPr>
          <p:nvPr>
            <p:ph type="body" idx="1"/>
          </p:nvPr>
        </p:nvSpPr>
        <p:spPr>
          <a:xfrm>
            <a:off x="713225" y="1217175"/>
            <a:ext cx="7717500" cy="337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smtClean="0"/>
              <a:t>In this lecture, the students will be able to understand:</a:t>
            </a:r>
            <a:endParaRPr sz="1800" dirty="0"/>
          </a:p>
          <a:p>
            <a:pPr marL="0" lvl="0" indent="0" algn="l" rtl="0">
              <a:spcBef>
                <a:spcPts val="0"/>
              </a:spcBef>
              <a:spcAft>
                <a:spcPts val="0"/>
              </a:spcAft>
              <a:buNone/>
            </a:pPr>
            <a:endParaRPr sz="1800" dirty="0"/>
          </a:p>
          <a:p>
            <a:pPr marL="457200" lvl="0" indent="-304800" algn="l" rtl="0">
              <a:spcBef>
                <a:spcPts val="0"/>
              </a:spcBef>
              <a:spcAft>
                <a:spcPts val="0"/>
              </a:spcAft>
              <a:buClr>
                <a:schemeClr val="dk2"/>
              </a:buClr>
              <a:buSzPts val="1200"/>
              <a:buAutoNum type="arabicPeriod"/>
            </a:pPr>
            <a:r>
              <a:rPr lang="en" sz="1800" dirty="0" smtClean="0"/>
              <a:t>The difference between chemical and non chemical addiction</a:t>
            </a:r>
          </a:p>
          <a:p>
            <a:pPr marL="457200" lvl="0" indent="-304800" algn="l" rtl="0">
              <a:spcBef>
                <a:spcPts val="0"/>
              </a:spcBef>
              <a:spcAft>
                <a:spcPts val="0"/>
              </a:spcAft>
              <a:buClr>
                <a:schemeClr val="dk2"/>
              </a:buClr>
              <a:buSzPts val="1200"/>
              <a:buAutoNum type="arabicPeriod"/>
            </a:pPr>
            <a:r>
              <a:rPr lang="en" sz="1800" dirty="0" smtClean="0"/>
              <a:t>Impact of chemical/drug addiction on a person</a:t>
            </a:r>
          </a:p>
          <a:p>
            <a:pPr marL="457200" lvl="0" indent="-304800" algn="l" rtl="0">
              <a:spcBef>
                <a:spcPts val="0"/>
              </a:spcBef>
              <a:spcAft>
                <a:spcPts val="0"/>
              </a:spcAft>
              <a:buClr>
                <a:schemeClr val="dk2"/>
              </a:buClr>
              <a:buSzPts val="1200"/>
              <a:buAutoNum type="arabicPeriod"/>
            </a:pPr>
            <a:endParaRPr sz="1800" dirty="0"/>
          </a:p>
        </p:txBody>
      </p:sp>
      <p:sp>
        <p:nvSpPr>
          <p:cNvPr id="858" name="Google Shape;858;p35"/>
          <p:cNvSpPr txBox="1">
            <a:spLocks noGrp="1"/>
          </p:cNvSpPr>
          <p:nvPr>
            <p:ph type="title"/>
          </p:nvPr>
        </p:nvSpPr>
        <p:spPr>
          <a:xfrm>
            <a:off x="713250" y="539500"/>
            <a:ext cx="77175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Learning outcomes</a:t>
            </a:r>
            <a:endParaRPr dirty="0"/>
          </a:p>
        </p:txBody>
      </p:sp>
      <p:sp>
        <p:nvSpPr>
          <p:cNvPr id="859" name="Google Shape;859;p35"/>
          <p:cNvSpPr/>
          <p:nvPr/>
        </p:nvSpPr>
        <p:spPr>
          <a:xfrm>
            <a:off x="8726378" y="3848108"/>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396;p47"/>
          <p:cNvGrpSpPr/>
          <p:nvPr/>
        </p:nvGrpSpPr>
        <p:grpSpPr>
          <a:xfrm>
            <a:off x="868402" y="1612230"/>
            <a:ext cx="286630" cy="256646"/>
            <a:chOff x="7560389" y="1266060"/>
            <a:chExt cx="670014" cy="647908"/>
          </a:xfrm>
        </p:grpSpPr>
        <p:sp>
          <p:nvSpPr>
            <p:cNvPr id="23" name="Google Shape;1397;p47"/>
            <p:cNvSpPr/>
            <p:nvPr/>
          </p:nvSpPr>
          <p:spPr>
            <a:xfrm>
              <a:off x="7790724" y="1266060"/>
              <a:ext cx="439679" cy="422245"/>
            </a:xfrm>
            <a:custGeom>
              <a:avLst/>
              <a:gdLst/>
              <a:ahLst/>
              <a:cxnLst/>
              <a:rect l="l" t="t" r="r" b="b"/>
              <a:pathLst>
                <a:path w="6305" h="6055" extrusionOk="0">
                  <a:moveTo>
                    <a:pt x="3469" y="1"/>
                  </a:moveTo>
                  <a:cubicBezTo>
                    <a:pt x="2802" y="1"/>
                    <a:pt x="2135" y="251"/>
                    <a:pt x="1635" y="751"/>
                  </a:cubicBezTo>
                  <a:lnTo>
                    <a:pt x="0" y="2352"/>
                  </a:lnTo>
                  <a:lnTo>
                    <a:pt x="3669" y="6055"/>
                  </a:lnTo>
                  <a:lnTo>
                    <a:pt x="5304" y="4420"/>
                  </a:lnTo>
                  <a:cubicBezTo>
                    <a:pt x="6305" y="3420"/>
                    <a:pt x="6305" y="1752"/>
                    <a:pt x="5304" y="751"/>
                  </a:cubicBezTo>
                  <a:cubicBezTo>
                    <a:pt x="4804" y="251"/>
                    <a:pt x="4136" y="1"/>
                    <a:pt x="34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8;p47"/>
            <p:cNvSpPr/>
            <p:nvPr/>
          </p:nvSpPr>
          <p:spPr>
            <a:xfrm>
              <a:off x="7560389" y="1427706"/>
              <a:ext cx="486262" cy="468828"/>
            </a:xfrm>
            <a:custGeom>
              <a:avLst/>
              <a:gdLst/>
              <a:ahLst/>
              <a:cxnLst/>
              <a:rect l="l" t="t" r="r" b="b"/>
              <a:pathLst>
                <a:path w="6973" h="6723" extrusionOk="0">
                  <a:moveTo>
                    <a:pt x="3303" y="1"/>
                  </a:moveTo>
                  <a:lnTo>
                    <a:pt x="1001" y="2303"/>
                  </a:lnTo>
                  <a:cubicBezTo>
                    <a:pt x="1" y="3303"/>
                    <a:pt x="1" y="4971"/>
                    <a:pt x="1001" y="5972"/>
                  </a:cubicBezTo>
                  <a:cubicBezTo>
                    <a:pt x="1502" y="6472"/>
                    <a:pt x="2169" y="6722"/>
                    <a:pt x="2836" y="6722"/>
                  </a:cubicBezTo>
                  <a:cubicBezTo>
                    <a:pt x="3503" y="6722"/>
                    <a:pt x="4170" y="6472"/>
                    <a:pt x="4671" y="5972"/>
                  </a:cubicBezTo>
                  <a:lnTo>
                    <a:pt x="6972" y="3670"/>
                  </a:lnTo>
                  <a:lnTo>
                    <a:pt x="33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99;p47"/>
            <p:cNvSpPr/>
            <p:nvPr/>
          </p:nvSpPr>
          <p:spPr>
            <a:xfrm>
              <a:off x="7560389" y="1412643"/>
              <a:ext cx="497908" cy="501325"/>
            </a:xfrm>
            <a:custGeom>
              <a:avLst/>
              <a:gdLst/>
              <a:ahLst/>
              <a:cxnLst/>
              <a:rect l="l" t="t" r="r" b="b"/>
              <a:pathLst>
                <a:path w="7140" h="7189" extrusionOk="0">
                  <a:moveTo>
                    <a:pt x="3303" y="517"/>
                  </a:moveTo>
                  <a:lnTo>
                    <a:pt x="6739" y="3953"/>
                  </a:lnTo>
                  <a:lnTo>
                    <a:pt x="4604" y="6055"/>
                  </a:lnTo>
                  <a:cubicBezTo>
                    <a:pt x="4137" y="6522"/>
                    <a:pt x="3570" y="6788"/>
                    <a:pt x="2903" y="6788"/>
                  </a:cubicBezTo>
                  <a:cubicBezTo>
                    <a:pt x="2236" y="6788"/>
                    <a:pt x="1635" y="6522"/>
                    <a:pt x="1168" y="6055"/>
                  </a:cubicBezTo>
                  <a:cubicBezTo>
                    <a:pt x="735" y="5621"/>
                    <a:pt x="468" y="5020"/>
                    <a:pt x="468" y="4353"/>
                  </a:cubicBezTo>
                  <a:cubicBezTo>
                    <a:pt x="468" y="3686"/>
                    <a:pt x="735" y="3119"/>
                    <a:pt x="1168" y="2652"/>
                  </a:cubicBezTo>
                  <a:lnTo>
                    <a:pt x="3303" y="517"/>
                  </a:lnTo>
                  <a:close/>
                  <a:moveTo>
                    <a:pt x="3286" y="0"/>
                  </a:moveTo>
                  <a:cubicBezTo>
                    <a:pt x="3236" y="0"/>
                    <a:pt x="3186" y="17"/>
                    <a:pt x="3136" y="50"/>
                  </a:cubicBezTo>
                  <a:lnTo>
                    <a:pt x="835" y="2352"/>
                  </a:lnTo>
                  <a:cubicBezTo>
                    <a:pt x="301" y="2886"/>
                    <a:pt x="1" y="3619"/>
                    <a:pt x="1" y="4353"/>
                  </a:cubicBezTo>
                  <a:cubicBezTo>
                    <a:pt x="1" y="5121"/>
                    <a:pt x="301" y="5821"/>
                    <a:pt x="835" y="6355"/>
                  </a:cubicBezTo>
                  <a:cubicBezTo>
                    <a:pt x="1402" y="6888"/>
                    <a:pt x="2102" y="7189"/>
                    <a:pt x="2836" y="7189"/>
                  </a:cubicBezTo>
                  <a:cubicBezTo>
                    <a:pt x="3603" y="7189"/>
                    <a:pt x="4304" y="6888"/>
                    <a:pt x="4804" y="6355"/>
                  </a:cubicBezTo>
                  <a:lnTo>
                    <a:pt x="7106" y="4053"/>
                  </a:lnTo>
                  <a:cubicBezTo>
                    <a:pt x="7106" y="4020"/>
                    <a:pt x="7139" y="3986"/>
                    <a:pt x="7139" y="3886"/>
                  </a:cubicBezTo>
                  <a:cubicBezTo>
                    <a:pt x="7139" y="3820"/>
                    <a:pt x="7139" y="3786"/>
                    <a:pt x="7106" y="3720"/>
                  </a:cubicBezTo>
                  <a:lnTo>
                    <a:pt x="3437" y="50"/>
                  </a:lnTo>
                  <a:cubicBezTo>
                    <a:pt x="3386" y="17"/>
                    <a:pt x="3336" y="0"/>
                    <a:pt x="3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1396;p47"/>
          <p:cNvGrpSpPr/>
          <p:nvPr/>
        </p:nvGrpSpPr>
        <p:grpSpPr>
          <a:xfrm>
            <a:off x="877824" y="1868876"/>
            <a:ext cx="286630" cy="256646"/>
            <a:chOff x="7560389" y="1266060"/>
            <a:chExt cx="670014" cy="647908"/>
          </a:xfrm>
        </p:grpSpPr>
        <p:sp>
          <p:nvSpPr>
            <p:cNvPr id="31" name="Google Shape;1397;p47"/>
            <p:cNvSpPr/>
            <p:nvPr/>
          </p:nvSpPr>
          <p:spPr>
            <a:xfrm>
              <a:off x="7790724" y="1266060"/>
              <a:ext cx="439679" cy="422245"/>
            </a:xfrm>
            <a:custGeom>
              <a:avLst/>
              <a:gdLst/>
              <a:ahLst/>
              <a:cxnLst/>
              <a:rect l="l" t="t" r="r" b="b"/>
              <a:pathLst>
                <a:path w="6305" h="6055" extrusionOk="0">
                  <a:moveTo>
                    <a:pt x="3469" y="1"/>
                  </a:moveTo>
                  <a:cubicBezTo>
                    <a:pt x="2802" y="1"/>
                    <a:pt x="2135" y="251"/>
                    <a:pt x="1635" y="751"/>
                  </a:cubicBezTo>
                  <a:lnTo>
                    <a:pt x="0" y="2352"/>
                  </a:lnTo>
                  <a:lnTo>
                    <a:pt x="3669" y="6055"/>
                  </a:lnTo>
                  <a:lnTo>
                    <a:pt x="5304" y="4420"/>
                  </a:lnTo>
                  <a:cubicBezTo>
                    <a:pt x="6305" y="3420"/>
                    <a:pt x="6305" y="1752"/>
                    <a:pt x="5304" y="751"/>
                  </a:cubicBezTo>
                  <a:cubicBezTo>
                    <a:pt x="4804" y="251"/>
                    <a:pt x="4136" y="1"/>
                    <a:pt x="34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98;p47"/>
            <p:cNvSpPr/>
            <p:nvPr/>
          </p:nvSpPr>
          <p:spPr>
            <a:xfrm>
              <a:off x="7560389" y="1427706"/>
              <a:ext cx="486262" cy="468828"/>
            </a:xfrm>
            <a:custGeom>
              <a:avLst/>
              <a:gdLst/>
              <a:ahLst/>
              <a:cxnLst/>
              <a:rect l="l" t="t" r="r" b="b"/>
              <a:pathLst>
                <a:path w="6973" h="6723" extrusionOk="0">
                  <a:moveTo>
                    <a:pt x="3303" y="1"/>
                  </a:moveTo>
                  <a:lnTo>
                    <a:pt x="1001" y="2303"/>
                  </a:lnTo>
                  <a:cubicBezTo>
                    <a:pt x="1" y="3303"/>
                    <a:pt x="1" y="4971"/>
                    <a:pt x="1001" y="5972"/>
                  </a:cubicBezTo>
                  <a:cubicBezTo>
                    <a:pt x="1502" y="6472"/>
                    <a:pt x="2169" y="6722"/>
                    <a:pt x="2836" y="6722"/>
                  </a:cubicBezTo>
                  <a:cubicBezTo>
                    <a:pt x="3503" y="6722"/>
                    <a:pt x="4170" y="6472"/>
                    <a:pt x="4671" y="5972"/>
                  </a:cubicBezTo>
                  <a:lnTo>
                    <a:pt x="6972" y="3670"/>
                  </a:lnTo>
                  <a:lnTo>
                    <a:pt x="33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99;p47"/>
            <p:cNvSpPr/>
            <p:nvPr/>
          </p:nvSpPr>
          <p:spPr>
            <a:xfrm>
              <a:off x="7560389" y="1412643"/>
              <a:ext cx="497908" cy="501325"/>
            </a:xfrm>
            <a:custGeom>
              <a:avLst/>
              <a:gdLst/>
              <a:ahLst/>
              <a:cxnLst/>
              <a:rect l="l" t="t" r="r" b="b"/>
              <a:pathLst>
                <a:path w="7140" h="7189" extrusionOk="0">
                  <a:moveTo>
                    <a:pt x="3303" y="517"/>
                  </a:moveTo>
                  <a:lnTo>
                    <a:pt x="6739" y="3953"/>
                  </a:lnTo>
                  <a:lnTo>
                    <a:pt x="4604" y="6055"/>
                  </a:lnTo>
                  <a:cubicBezTo>
                    <a:pt x="4137" y="6522"/>
                    <a:pt x="3570" y="6788"/>
                    <a:pt x="2903" y="6788"/>
                  </a:cubicBezTo>
                  <a:cubicBezTo>
                    <a:pt x="2236" y="6788"/>
                    <a:pt x="1635" y="6522"/>
                    <a:pt x="1168" y="6055"/>
                  </a:cubicBezTo>
                  <a:cubicBezTo>
                    <a:pt x="735" y="5621"/>
                    <a:pt x="468" y="5020"/>
                    <a:pt x="468" y="4353"/>
                  </a:cubicBezTo>
                  <a:cubicBezTo>
                    <a:pt x="468" y="3686"/>
                    <a:pt x="735" y="3119"/>
                    <a:pt x="1168" y="2652"/>
                  </a:cubicBezTo>
                  <a:lnTo>
                    <a:pt x="3303" y="517"/>
                  </a:lnTo>
                  <a:close/>
                  <a:moveTo>
                    <a:pt x="3286" y="0"/>
                  </a:moveTo>
                  <a:cubicBezTo>
                    <a:pt x="3236" y="0"/>
                    <a:pt x="3186" y="17"/>
                    <a:pt x="3136" y="50"/>
                  </a:cubicBezTo>
                  <a:lnTo>
                    <a:pt x="835" y="2352"/>
                  </a:lnTo>
                  <a:cubicBezTo>
                    <a:pt x="301" y="2886"/>
                    <a:pt x="1" y="3619"/>
                    <a:pt x="1" y="4353"/>
                  </a:cubicBezTo>
                  <a:cubicBezTo>
                    <a:pt x="1" y="5121"/>
                    <a:pt x="301" y="5821"/>
                    <a:pt x="835" y="6355"/>
                  </a:cubicBezTo>
                  <a:cubicBezTo>
                    <a:pt x="1402" y="6888"/>
                    <a:pt x="2102" y="7189"/>
                    <a:pt x="2836" y="7189"/>
                  </a:cubicBezTo>
                  <a:cubicBezTo>
                    <a:pt x="3603" y="7189"/>
                    <a:pt x="4304" y="6888"/>
                    <a:pt x="4804" y="6355"/>
                  </a:cubicBezTo>
                  <a:lnTo>
                    <a:pt x="7106" y="4053"/>
                  </a:lnTo>
                  <a:cubicBezTo>
                    <a:pt x="7106" y="4020"/>
                    <a:pt x="7139" y="3986"/>
                    <a:pt x="7139" y="3886"/>
                  </a:cubicBezTo>
                  <a:cubicBezTo>
                    <a:pt x="7139" y="3820"/>
                    <a:pt x="7139" y="3786"/>
                    <a:pt x="7106" y="3720"/>
                  </a:cubicBezTo>
                  <a:lnTo>
                    <a:pt x="3437" y="50"/>
                  </a:lnTo>
                  <a:cubicBezTo>
                    <a:pt x="3386" y="17"/>
                    <a:pt x="3336" y="0"/>
                    <a:pt x="3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839752176"/>
              </p:ext>
            </p:extLst>
          </p:nvPr>
        </p:nvGraphicFramePr>
        <p:xfrm>
          <a:off x="1280859" y="554344"/>
          <a:ext cx="2299285" cy="3632974"/>
        </p:xfrm>
        <a:graphic>
          <a:graphicData uri="http://schemas.openxmlformats.org/drawingml/2006/table">
            <a:tbl>
              <a:tblPr firstRow="1" bandRow="1">
                <a:tableStyleId>{2D5ABB26-0587-4C30-8999-92F81FD0307C}</a:tableStyleId>
              </a:tblPr>
              <a:tblGrid>
                <a:gridCol w="2299285">
                  <a:extLst>
                    <a:ext uri="{9D8B030D-6E8A-4147-A177-3AD203B41FA5}">
                      <a16:colId xmlns:a16="http://schemas.microsoft.com/office/drawing/2014/main" val="876764286"/>
                    </a:ext>
                  </a:extLst>
                </a:gridCol>
              </a:tblGrid>
              <a:tr h="338516">
                <a:tc>
                  <a:txBody>
                    <a:bodyPr/>
                    <a:lstStyle/>
                    <a:p>
                      <a:pPr marL="709930">
                        <a:lnSpc>
                          <a:spcPct val="100000"/>
                        </a:lnSpc>
                        <a:spcBef>
                          <a:spcPts val="240"/>
                        </a:spcBef>
                      </a:pPr>
                      <a:r>
                        <a:rPr sz="1400" b="1" spc="-5" dirty="0">
                          <a:solidFill>
                            <a:srgbClr val="FFFFFF"/>
                          </a:solidFill>
                          <a:latin typeface="Carlito"/>
                          <a:cs typeface="Carlito"/>
                        </a:rPr>
                        <a:t>Hallucinogens</a:t>
                      </a:r>
                      <a:endParaRPr sz="1400">
                        <a:latin typeface="Carlito"/>
                        <a:cs typeface="Carlito"/>
                      </a:endParaRPr>
                    </a:p>
                  </a:txBody>
                  <a:tcPr marL="0" marR="0" marT="22860" marB="0">
                    <a:solidFill>
                      <a:srgbClr val="000000"/>
                    </a:solidFill>
                  </a:tcPr>
                </a:tc>
                <a:extLst>
                  <a:ext uri="{0D108BD9-81ED-4DB2-BD59-A6C34878D82A}">
                    <a16:rowId xmlns:a16="http://schemas.microsoft.com/office/drawing/2014/main" val="1638317199"/>
                  </a:ext>
                </a:extLst>
              </a:tr>
              <a:tr h="1538767">
                <a:tc>
                  <a:txBody>
                    <a:bodyPr/>
                    <a:lstStyle/>
                    <a:p>
                      <a:pPr marL="92075" marR="518795">
                        <a:lnSpc>
                          <a:spcPct val="100000"/>
                        </a:lnSpc>
                        <a:spcBef>
                          <a:spcPts val="240"/>
                        </a:spcBef>
                      </a:pPr>
                      <a:r>
                        <a:rPr sz="1400" b="1" spc="-5" dirty="0">
                          <a:latin typeface="Carlito"/>
                          <a:cs typeface="Carlito"/>
                        </a:rPr>
                        <a:t>What </a:t>
                      </a:r>
                      <a:r>
                        <a:rPr sz="1400" b="1" dirty="0">
                          <a:latin typeface="Carlito"/>
                          <a:cs typeface="Carlito"/>
                        </a:rPr>
                        <a:t>do they do?  </a:t>
                      </a:r>
                      <a:r>
                        <a:rPr sz="1400" spc="-5" dirty="0">
                          <a:latin typeface="Carlito"/>
                          <a:cs typeface="Carlito"/>
                        </a:rPr>
                        <a:t>These drugs </a:t>
                      </a:r>
                      <a:r>
                        <a:rPr sz="1400" spc="-10" dirty="0">
                          <a:latin typeface="Carlito"/>
                          <a:cs typeface="Carlito"/>
                        </a:rPr>
                        <a:t>alter </a:t>
                      </a:r>
                      <a:r>
                        <a:rPr sz="1400" dirty="0">
                          <a:latin typeface="Carlito"/>
                          <a:cs typeface="Carlito"/>
                        </a:rPr>
                        <a:t>the  </a:t>
                      </a:r>
                      <a:r>
                        <a:rPr sz="1400" spc="-10" dirty="0">
                          <a:latin typeface="Carlito"/>
                          <a:cs typeface="Carlito"/>
                        </a:rPr>
                        <a:t>user’s </a:t>
                      </a:r>
                      <a:r>
                        <a:rPr sz="1400" spc="-20" dirty="0">
                          <a:latin typeface="Carlito"/>
                          <a:cs typeface="Carlito"/>
                        </a:rPr>
                        <a:t>state </a:t>
                      </a:r>
                      <a:r>
                        <a:rPr sz="1400" spc="-5" dirty="0">
                          <a:latin typeface="Carlito"/>
                          <a:cs typeface="Carlito"/>
                        </a:rPr>
                        <a:t>of  consciousness.</a:t>
                      </a:r>
                      <a:r>
                        <a:rPr sz="1400" spc="-85" dirty="0">
                          <a:latin typeface="Carlito"/>
                          <a:cs typeface="Carlito"/>
                        </a:rPr>
                        <a:t> </a:t>
                      </a:r>
                      <a:r>
                        <a:rPr sz="1400" spc="-10" dirty="0">
                          <a:latin typeface="Carlito"/>
                          <a:cs typeface="Carlito"/>
                        </a:rPr>
                        <a:t>(Distort  </a:t>
                      </a:r>
                      <a:r>
                        <a:rPr sz="1400" spc="-5" dirty="0">
                          <a:latin typeface="Carlito"/>
                          <a:cs typeface="Carlito"/>
                        </a:rPr>
                        <a:t>auditory </a:t>
                      </a:r>
                      <a:r>
                        <a:rPr sz="1400" dirty="0">
                          <a:latin typeface="Carlito"/>
                          <a:cs typeface="Carlito"/>
                        </a:rPr>
                        <a:t>and visual  </a:t>
                      </a:r>
                      <a:r>
                        <a:rPr sz="1400" spc="-5" dirty="0">
                          <a:latin typeface="Carlito"/>
                          <a:cs typeface="Carlito"/>
                        </a:rPr>
                        <a:t>sensations)</a:t>
                      </a:r>
                      <a:endParaRPr sz="1400" dirty="0">
                        <a:latin typeface="Carlito"/>
                        <a:cs typeface="Carlito"/>
                      </a:endParaRPr>
                    </a:p>
                  </a:txBody>
                  <a:tcPr marL="0" marR="0" marT="22860" marB="0">
                    <a:lnL w="12700">
                      <a:solidFill>
                        <a:srgbClr val="000000"/>
                      </a:solidFill>
                      <a:prstDash val="solid"/>
                    </a:lnL>
                    <a:lnR w="12700">
                      <a:solidFill>
                        <a:srgbClr val="000000"/>
                      </a:solidFill>
                      <a:prstDash val="solid"/>
                    </a:lnR>
                    <a:lnB w="12700">
                      <a:solidFill>
                        <a:srgbClr val="000000"/>
                      </a:solidFill>
                      <a:prstDash val="solid"/>
                    </a:lnB>
                    <a:solidFill>
                      <a:srgbClr val="E7E7E7"/>
                    </a:solidFill>
                  </a:tcPr>
                </a:tc>
                <a:extLst>
                  <a:ext uri="{0D108BD9-81ED-4DB2-BD59-A6C34878D82A}">
                    <a16:rowId xmlns:a16="http://schemas.microsoft.com/office/drawing/2014/main" val="2071092233"/>
                  </a:ext>
                </a:extLst>
              </a:tr>
              <a:tr h="1755691">
                <a:tc>
                  <a:txBody>
                    <a:bodyPr/>
                    <a:lstStyle/>
                    <a:p>
                      <a:pPr marL="92075">
                        <a:lnSpc>
                          <a:spcPct val="100000"/>
                        </a:lnSpc>
                        <a:spcBef>
                          <a:spcPts val="245"/>
                        </a:spcBef>
                      </a:pPr>
                      <a:r>
                        <a:rPr sz="1400" b="1" spc="-5" dirty="0">
                          <a:latin typeface="Carlito"/>
                          <a:cs typeface="Carlito"/>
                        </a:rPr>
                        <a:t>Examples:</a:t>
                      </a:r>
                      <a:endParaRPr sz="1400" dirty="0">
                        <a:latin typeface="Carlito"/>
                        <a:cs typeface="Carlito"/>
                      </a:endParaRPr>
                    </a:p>
                    <a:p>
                      <a:pPr marL="378460" indent="-287020">
                        <a:lnSpc>
                          <a:spcPct val="100000"/>
                        </a:lnSpc>
                        <a:buChar char="-"/>
                        <a:tabLst>
                          <a:tab pos="378460" algn="l"/>
                          <a:tab pos="379095" algn="l"/>
                        </a:tabLst>
                      </a:pPr>
                      <a:r>
                        <a:rPr sz="1400" spc="-5" dirty="0">
                          <a:solidFill>
                            <a:srgbClr val="FF0000"/>
                          </a:solidFill>
                          <a:latin typeface="Carlito"/>
                          <a:cs typeface="Carlito"/>
                        </a:rPr>
                        <a:t>LSD</a:t>
                      </a:r>
                      <a:endParaRPr sz="1400" dirty="0">
                        <a:solidFill>
                          <a:srgbClr val="FF0000"/>
                        </a:solidFill>
                        <a:latin typeface="Carlito"/>
                        <a:cs typeface="Carlito"/>
                      </a:endParaRPr>
                    </a:p>
                    <a:p>
                      <a:pPr marL="378460" indent="-287020">
                        <a:lnSpc>
                          <a:spcPct val="100000"/>
                        </a:lnSpc>
                        <a:buChar char="-"/>
                        <a:tabLst>
                          <a:tab pos="378460" algn="l"/>
                          <a:tab pos="379095" algn="l"/>
                        </a:tabLst>
                      </a:pPr>
                      <a:r>
                        <a:rPr sz="1400" spc="-20" dirty="0">
                          <a:latin typeface="Carlito"/>
                          <a:cs typeface="Carlito"/>
                        </a:rPr>
                        <a:t>Ecstasy</a:t>
                      </a:r>
                      <a:endParaRPr sz="1400" dirty="0">
                        <a:latin typeface="Carlito"/>
                        <a:cs typeface="Carlito"/>
                      </a:endParaRPr>
                    </a:p>
                    <a:p>
                      <a:pPr marL="378460" indent="-287020">
                        <a:lnSpc>
                          <a:spcPct val="100000"/>
                        </a:lnSpc>
                        <a:buChar char="-"/>
                        <a:tabLst>
                          <a:tab pos="378460" algn="l"/>
                          <a:tab pos="379095" algn="l"/>
                        </a:tabLst>
                      </a:pPr>
                      <a:r>
                        <a:rPr sz="1400" dirty="0">
                          <a:latin typeface="Carlito"/>
                          <a:cs typeface="Carlito"/>
                        </a:rPr>
                        <a:t>Magic</a:t>
                      </a:r>
                      <a:r>
                        <a:rPr sz="1400" spc="-5" dirty="0">
                          <a:latin typeface="Carlito"/>
                          <a:cs typeface="Carlito"/>
                        </a:rPr>
                        <a:t> </a:t>
                      </a:r>
                      <a:r>
                        <a:rPr sz="1400" spc="-5" dirty="0" smtClean="0">
                          <a:latin typeface="Carlito"/>
                          <a:cs typeface="Carlito"/>
                        </a:rPr>
                        <a:t>mushrooms</a:t>
                      </a:r>
                      <a:endParaRPr lang="en-US" sz="1400" spc="-5" dirty="0" smtClean="0">
                        <a:latin typeface="Carlito"/>
                        <a:cs typeface="Carlito"/>
                      </a:endParaRPr>
                    </a:p>
                    <a:p>
                      <a:pPr marL="378460" indent="-287020">
                        <a:lnSpc>
                          <a:spcPct val="100000"/>
                        </a:lnSpc>
                        <a:buChar char="-"/>
                        <a:tabLst>
                          <a:tab pos="378460" algn="l"/>
                          <a:tab pos="379095" algn="l"/>
                        </a:tabLst>
                      </a:pPr>
                      <a:r>
                        <a:rPr lang="en-US" sz="1400" spc="-5" dirty="0" smtClean="0">
                          <a:solidFill>
                            <a:srgbClr val="FF0000"/>
                          </a:solidFill>
                          <a:latin typeface="Carlito"/>
                          <a:cs typeface="Carlito"/>
                        </a:rPr>
                        <a:t>Cannabis</a:t>
                      </a:r>
                      <a:endParaRPr sz="1400" dirty="0">
                        <a:solidFill>
                          <a:srgbClr val="FF0000"/>
                        </a:solidFill>
                        <a:latin typeface="Carlito"/>
                        <a:cs typeface="Carlito"/>
                      </a:endParaRPr>
                    </a:p>
                    <a:p>
                      <a:pPr marL="378460" indent="-287020">
                        <a:lnSpc>
                          <a:spcPct val="100000"/>
                        </a:lnSpc>
                        <a:buChar char="-"/>
                        <a:tabLst>
                          <a:tab pos="378460" algn="l"/>
                          <a:tab pos="379095" algn="l"/>
                        </a:tabLst>
                      </a:pPr>
                      <a:endParaRPr sz="1400" dirty="0">
                        <a:latin typeface="Carlito"/>
                        <a:cs typeface="Carlito"/>
                      </a:endParaRPr>
                    </a:p>
                  </a:txBody>
                  <a:tcPr marL="0" marR="0" marT="2333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FFFF"/>
                    </a:solidFill>
                  </a:tcPr>
                </a:tc>
                <a:extLst>
                  <a:ext uri="{0D108BD9-81ED-4DB2-BD59-A6C34878D82A}">
                    <a16:rowId xmlns:a16="http://schemas.microsoft.com/office/drawing/2014/main" val="942239959"/>
                  </a:ext>
                </a:extLst>
              </a:tr>
            </a:tbl>
          </a:graphicData>
        </a:graphic>
      </p:graphicFrame>
      <p:pic>
        <p:nvPicPr>
          <p:cNvPr id="4" name="Picture 3" descr="C:\Users\Fast\AppData\Local\Microsoft\Windows\INetCache\Content.MSO\2C83293F.tmp"/>
          <p:cNvPicPr/>
          <p:nvPr/>
        </p:nvPicPr>
        <p:blipFill>
          <a:blip r:embed="rId2">
            <a:extLst>
              <a:ext uri="{28A0092B-C50C-407E-A947-70E740481C1C}">
                <a14:useLocalDpi xmlns:a14="http://schemas.microsoft.com/office/drawing/2010/main" val="0"/>
              </a:ext>
            </a:extLst>
          </a:blip>
          <a:srcRect/>
          <a:stretch>
            <a:fillRect/>
          </a:stretch>
        </p:blipFill>
        <p:spPr bwMode="auto">
          <a:xfrm>
            <a:off x="6104271" y="539500"/>
            <a:ext cx="2506823" cy="2432583"/>
          </a:xfrm>
          <a:prstGeom prst="rect">
            <a:avLst/>
          </a:prstGeom>
          <a:noFill/>
          <a:ln>
            <a:noFill/>
          </a:ln>
        </p:spPr>
      </p:pic>
      <p:pic>
        <p:nvPicPr>
          <p:cNvPr id="5" name="Picture 4"/>
          <p:cNvPicPr>
            <a:picLocks noChangeAspect="1"/>
          </p:cNvPicPr>
          <p:nvPr/>
        </p:nvPicPr>
        <p:blipFill>
          <a:blip r:embed="rId3"/>
          <a:stretch>
            <a:fillRect/>
          </a:stretch>
        </p:blipFill>
        <p:spPr>
          <a:xfrm flipH="1">
            <a:off x="3597447" y="2242173"/>
            <a:ext cx="2506824" cy="1767216"/>
          </a:xfrm>
          <a:prstGeom prst="rect">
            <a:avLst/>
          </a:prstGeom>
        </p:spPr>
      </p:pic>
      <p:pic>
        <p:nvPicPr>
          <p:cNvPr id="7" name="Picture 6"/>
          <p:cNvPicPr>
            <a:picLocks noChangeAspect="1"/>
          </p:cNvPicPr>
          <p:nvPr/>
        </p:nvPicPr>
        <p:blipFill>
          <a:blip r:embed="rId4"/>
          <a:stretch>
            <a:fillRect/>
          </a:stretch>
        </p:blipFill>
        <p:spPr>
          <a:xfrm>
            <a:off x="3580145" y="539500"/>
            <a:ext cx="2524125" cy="1809750"/>
          </a:xfrm>
          <a:prstGeom prst="rect">
            <a:avLst/>
          </a:prstGeom>
        </p:spPr>
      </p:pic>
    </p:spTree>
    <p:extLst>
      <p:ext uri="{BB962C8B-B14F-4D97-AF65-F5344CB8AC3E}">
        <p14:creationId xmlns:p14="http://schemas.microsoft.com/office/powerpoint/2010/main" val="26548177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4277199" cy="2373064"/>
          </a:xfrm>
          <a:prstGeom prst="rect">
            <a:avLst/>
          </a:prstGeom>
        </p:spPr>
      </p:pic>
      <p:pic>
        <p:nvPicPr>
          <p:cNvPr id="4" name="Picture 3"/>
          <p:cNvPicPr>
            <a:picLocks noChangeAspect="1"/>
          </p:cNvPicPr>
          <p:nvPr/>
        </p:nvPicPr>
        <p:blipFill>
          <a:blip r:embed="rId3"/>
          <a:stretch>
            <a:fillRect/>
          </a:stretch>
        </p:blipFill>
        <p:spPr>
          <a:xfrm>
            <a:off x="4486273" y="3105150"/>
            <a:ext cx="3248651" cy="1999170"/>
          </a:xfrm>
          <a:prstGeom prst="rect">
            <a:avLst/>
          </a:prstGeom>
        </p:spPr>
      </p:pic>
      <p:pic>
        <p:nvPicPr>
          <p:cNvPr id="5" name="Picture 4"/>
          <p:cNvPicPr>
            <a:picLocks noChangeAspect="1"/>
          </p:cNvPicPr>
          <p:nvPr/>
        </p:nvPicPr>
        <p:blipFill>
          <a:blip r:embed="rId4"/>
          <a:stretch>
            <a:fillRect/>
          </a:stretch>
        </p:blipFill>
        <p:spPr>
          <a:xfrm>
            <a:off x="4486275" y="0"/>
            <a:ext cx="4657725" cy="3105150"/>
          </a:xfrm>
          <a:prstGeom prst="rect">
            <a:avLst/>
          </a:prstGeom>
        </p:spPr>
      </p:pic>
      <p:pic>
        <p:nvPicPr>
          <p:cNvPr id="6" name="Picture 5"/>
          <p:cNvPicPr>
            <a:picLocks noChangeAspect="1"/>
          </p:cNvPicPr>
          <p:nvPr/>
        </p:nvPicPr>
        <p:blipFill>
          <a:blip r:embed="rId5"/>
          <a:stretch>
            <a:fillRect/>
          </a:stretch>
        </p:blipFill>
        <p:spPr>
          <a:xfrm>
            <a:off x="-1" y="2292035"/>
            <a:ext cx="4277199" cy="2851466"/>
          </a:xfrm>
          <a:prstGeom prst="rect">
            <a:avLst/>
          </a:prstGeom>
        </p:spPr>
      </p:pic>
    </p:spTree>
    <p:extLst>
      <p:ext uri="{BB962C8B-B14F-4D97-AF65-F5344CB8AC3E}">
        <p14:creationId xmlns:p14="http://schemas.microsoft.com/office/powerpoint/2010/main" val="156506020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10"/>
        <p:cNvGrpSpPr/>
        <p:nvPr/>
      </p:nvGrpSpPr>
      <p:grpSpPr>
        <a:xfrm>
          <a:off x="0" y="0"/>
          <a:ext cx="0" cy="0"/>
          <a:chOff x="0" y="0"/>
          <a:chExt cx="0" cy="0"/>
        </a:xfrm>
      </p:grpSpPr>
      <p:sp>
        <p:nvSpPr>
          <p:cNvPr id="1211" name="Google Shape;1211;p44"/>
          <p:cNvSpPr txBox="1">
            <a:spLocks noGrp="1"/>
          </p:cNvSpPr>
          <p:nvPr>
            <p:ph type="body" idx="1"/>
          </p:nvPr>
        </p:nvSpPr>
        <p:spPr>
          <a:xfrm>
            <a:off x="713225" y="1072900"/>
            <a:ext cx="3858900" cy="2527500"/>
          </a:xfrm>
          <a:prstGeom prst="rect">
            <a:avLst/>
          </a:prstGeom>
        </p:spPr>
        <p:txBody>
          <a:bodyPr spcFirstLastPara="1" wrap="square" lIns="91425" tIns="91425" rIns="91425" bIns="91425" anchor="ctr" anchorCtr="0">
            <a:noAutofit/>
          </a:bodyPr>
          <a:lstStyle/>
          <a:p>
            <a:pPr marL="0" lvl="0" indent="0">
              <a:buNone/>
            </a:pPr>
            <a:r>
              <a:rPr lang="en-US" dirty="0"/>
              <a:t>T</a:t>
            </a:r>
            <a:r>
              <a:rPr lang="en-US" dirty="0" smtClean="0"/>
              <a:t>heory</a:t>
            </a:r>
            <a:endParaRPr dirty="0"/>
          </a:p>
        </p:txBody>
      </p:sp>
      <p:sp>
        <p:nvSpPr>
          <p:cNvPr id="1212" name="Google Shape;1212;p44"/>
          <p:cNvSpPr/>
          <p:nvPr/>
        </p:nvSpPr>
        <p:spPr>
          <a:xfrm>
            <a:off x="3856228" y="3284908"/>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 name="Google Shape;1213;p44"/>
          <p:cNvGrpSpPr/>
          <p:nvPr/>
        </p:nvGrpSpPr>
        <p:grpSpPr>
          <a:xfrm>
            <a:off x="3109566" y="3796362"/>
            <a:ext cx="1072385" cy="645118"/>
            <a:chOff x="4076816" y="401137"/>
            <a:chExt cx="1072385" cy="645118"/>
          </a:xfrm>
        </p:grpSpPr>
        <p:sp>
          <p:nvSpPr>
            <p:cNvPr id="1214" name="Google Shape;1214;p44"/>
            <p:cNvSpPr/>
            <p:nvPr/>
          </p:nvSpPr>
          <p:spPr>
            <a:xfrm>
              <a:off x="4076816" y="421848"/>
              <a:ext cx="1072385" cy="612761"/>
            </a:xfrm>
            <a:custGeom>
              <a:avLst/>
              <a:gdLst/>
              <a:ahLst/>
              <a:cxnLst/>
              <a:rect l="l" t="t" r="r" b="b"/>
              <a:pathLst>
                <a:path w="15378" h="8787" extrusionOk="0">
                  <a:moveTo>
                    <a:pt x="9315" y="1"/>
                  </a:moveTo>
                  <a:cubicBezTo>
                    <a:pt x="8589" y="1"/>
                    <a:pt x="7953" y="403"/>
                    <a:pt x="7521" y="930"/>
                  </a:cubicBezTo>
                  <a:lnTo>
                    <a:pt x="7521" y="930"/>
                  </a:lnTo>
                  <a:cubicBezTo>
                    <a:pt x="7225" y="691"/>
                    <a:pt x="6836" y="477"/>
                    <a:pt x="6337" y="314"/>
                  </a:cubicBezTo>
                  <a:cubicBezTo>
                    <a:pt x="5933" y="182"/>
                    <a:pt x="5593" y="125"/>
                    <a:pt x="5306" y="125"/>
                  </a:cubicBezTo>
                  <a:cubicBezTo>
                    <a:pt x="3487" y="125"/>
                    <a:pt x="3835" y="2416"/>
                    <a:pt x="3835" y="2416"/>
                  </a:cubicBezTo>
                  <a:cubicBezTo>
                    <a:pt x="3647" y="2301"/>
                    <a:pt x="3445" y="2250"/>
                    <a:pt x="3241" y="2250"/>
                  </a:cubicBezTo>
                  <a:cubicBezTo>
                    <a:pt x="1711" y="2250"/>
                    <a:pt x="0" y="5155"/>
                    <a:pt x="2001" y="6685"/>
                  </a:cubicBezTo>
                  <a:cubicBezTo>
                    <a:pt x="2635" y="7149"/>
                    <a:pt x="3237" y="7350"/>
                    <a:pt x="3749" y="7367"/>
                  </a:cubicBezTo>
                  <a:lnTo>
                    <a:pt x="3749" y="7367"/>
                  </a:lnTo>
                  <a:cubicBezTo>
                    <a:pt x="3930" y="8131"/>
                    <a:pt x="4482" y="8787"/>
                    <a:pt x="5637" y="8787"/>
                  </a:cubicBezTo>
                  <a:cubicBezTo>
                    <a:pt x="7293" y="8787"/>
                    <a:pt x="8403" y="8404"/>
                    <a:pt x="9018" y="7838"/>
                  </a:cubicBezTo>
                  <a:lnTo>
                    <a:pt x="9018" y="7838"/>
                  </a:lnTo>
                  <a:cubicBezTo>
                    <a:pt x="9147" y="8006"/>
                    <a:pt x="9308" y="8168"/>
                    <a:pt x="9506" y="8320"/>
                  </a:cubicBezTo>
                  <a:cubicBezTo>
                    <a:pt x="9776" y="8531"/>
                    <a:pt x="10101" y="8625"/>
                    <a:pt x="10451" y="8625"/>
                  </a:cubicBezTo>
                  <a:cubicBezTo>
                    <a:pt x="12480" y="8625"/>
                    <a:pt x="15378" y="5470"/>
                    <a:pt x="13642" y="3650"/>
                  </a:cubicBezTo>
                  <a:cubicBezTo>
                    <a:pt x="13159" y="3151"/>
                    <a:pt x="12652" y="2962"/>
                    <a:pt x="12179" y="2962"/>
                  </a:cubicBezTo>
                  <a:cubicBezTo>
                    <a:pt x="12119" y="2962"/>
                    <a:pt x="12060" y="2965"/>
                    <a:pt x="12001" y="2971"/>
                  </a:cubicBezTo>
                  <a:lnTo>
                    <a:pt x="12001" y="2971"/>
                  </a:lnTo>
                  <a:cubicBezTo>
                    <a:pt x="12013" y="2076"/>
                    <a:pt x="11566" y="1048"/>
                    <a:pt x="10474" y="347"/>
                  </a:cubicBezTo>
                  <a:cubicBezTo>
                    <a:pt x="10074" y="104"/>
                    <a:pt x="9683" y="1"/>
                    <a:pt x="93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4"/>
            <p:cNvSpPr/>
            <p:nvPr/>
          </p:nvSpPr>
          <p:spPr>
            <a:xfrm>
              <a:off x="4123259" y="401137"/>
              <a:ext cx="967782" cy="645118"/>
            </a:xfrm>
            <a:custGeom>
              <a:avLst/>
              <a:gdLst/>
              <a:ahLst/>
              <a:cxnLst/>
              <a:rect l="l" t="t" r="r" b="b"/>
              <a:pathLst>
                <a:path w="13878" h="9251" extrusionOk="0">
                  <a:moveTo>
                    <a:pt x="6872" y="1478"/>
                  </a:moveTo>
                  <a:cubicBezTo>
                    <a:pt x="7406" y="1979"/>
                    <a:pt x="7539" y="2612"/>
                    <a:pt x="7372" y="3046"/>
                  </a:cubicBezTo>
                  <a:cubicBezTo>
                    <a:pt x="7332" y="3270"/>
                    <a:pt x="7204" y="3382"/>
                    <a:pt x="7042" y="3382"/>
                  </a:cubicBezTo>
                  <a:cubicBezTo>
                    <a:pt x="6939" y="3382"/>
                    <a:pt x="6822" y="3337"/>
                    <a:pt x="6705" y="3246"/>
                  </a:cubicBezTo>
                  <a:cubicBezTo>
                    <a:pt x="6338" y="2913"/>
                    <a:pt x="6405" y="2145"/>
                    <a:pt x="6872" y="1478"/>
                  </a:cubicBezTo>
                  <a:close/>
                  <a:moveTo>
                    <a:pt x="11075" y="3446"/>
                  </a:moveTo>
                  <a:lnTo>
                    <a:pt x="11075" y="3446"/>
                  </a:lnTo>
                  <a:cubicBezTo>
                    <a:pt x="11008" y="4214"/>
                    <a:pt x="10541" y="4747"/>
                    <a:pt x="9974" y="4814"/>
                  </a:cubicBezTo>
                  <a:lnTo>
                    <a:pt x="9841" y="4814"/>
                  </a:lnTo>
                  <a:cubicBezTo>
                    <a:pt x="9674" y="4814"/>
                    <a:pt x="9674" y="4781"/>
                    <a:pt x="9674" y="4747"/>
                  </a:cubicBezTo>
                  <a:cubicBezTo>
                    <a:pt x="9674" y="4447"/>
                    <a:pt x="10241" y="3647"/>
                    <a:pt x="11075" y="3446"/>
                  </a:cubicBezTo>
                  <a:close/>
                  <a:moveTo>
                    <a:pt x="3870" y="5448"/>
                  </a:moveTo>
                  <a:cubicBezTo>
                    <a:pt x="3970" y="5448"/>
                    <a:pt x="4070" y="5581"/>
                    <a:pt x="4170" y="5615"/>
                  </a:cubicBezTo>
                  <a:cubicBezTo>
                    <a:pt x="4470" y="5982"/>
                    <a:pt x="4537" y="6415"/>
                    <a:pt x="4370" y="6749"/>
                  </a:cubicBezTo>
                  <a:cubicBezTo>
                    <a:pt x="4170" y="7116"/>
                    <a:pt x="3737" y="7383"/>
                    <a:pt x="3236" y="7383"/>
                  </a:cubicBezTo>
                  <a:cubicBezTo>
                    <a:pt x="3136" y="6649"/>
                    <a:pt x="3336" y="5948"/>
                    <a:pt x="3570" y="5615"/>
                  </a:cubicBezTo>
                  <a:cubicBezTo>
                    <a:pt x="3703" y="5548"/>
                    <a:pt x="3803" y="5448"/>
                    <a:pt x="3870" y="5448"/>
                  </a:cubicBezTo>
                  <a:close/>
                  <a:moveTo>
                    <a:pt x="8473" y="5982"/>
                  </a:moveTo>
                  <a:cubicBezTo>
                    <a:pt x="8507" y="5982"/>
                    <a:pt x="8573" y="6048"/>
                    <a:pt x="8640" y="6282"/>
                  </a:cubicBezTo>
                  <a:cubicBezTo>
                    <a:pt x="8807" y="6815"/>
                    <a:pt x="8707" y="7316"/>
                    <a:pt x="8373" y="7749"/>
                  </a:cubicBezTo>
                  <a:cubicBezTo>
                    <a:pt x="8040" y="7149"/>
                    <a:pt x="8073" y="6582"/>
                    <a:pt x="8240" y="6182"/>
                  </a:cubicBezTo>
                  <a:cubicBezTo>
                    <a:pt x="8340" y="6048"/>
                    <a:pt x="8407" y="5982"/>
                    <a:pt x="8473" y="5982"/>
                  </a:cubicBezTo>
                  <a:close/>
                  <a:moveTo>
                    <a:pt x="8603" y="332"/>
                  </a:moveTo>
                  <a:cubicBezTo>
                    <a:pt x="8956" y="332"/>
                    <a:pt x="9318" y="433"/>
                    <a:pt x="9674" y="644"/>
                  </a:cubicBezTo>
                  <a:cubicBezTo>
                    <a:pt x="10541" y="1178"/>
                    <a:pt x="11075" y="2012"/>
                    <a:pt x="11108" y="2913"/>
                  </a:cubicBezTo>
                  <a:cubicBezTo>
                    <a:pt x="10074" y="3113"/>
                    <a:pt x="9240" y="4080"/>
                    <a:pt x="9274" y="4647"/>
                  </a:cubicBezTo>
                  <a:cubicBezTo>
                    <a:pt x="9341" y="4914"/>
                    <a:pt x="9441" y="5148"/>
                    <a:pt x="9874" y="5148"/>
                  </a:cubicBezTo>
                  <a:lnTo>
                    <a:pt x="10041" y="5148"/>
                  </a:lnTo>
                  <a:cubicBezTo>
                    <a:pt x="10875" y="5014"/>
                    <a:pt x="11442" y="4280"/>
                    <a:pt x="11542" y="3313"/>
                  </a:cubicBezTo>
                  <a:cubicBezTo>
                    <a:pt x="11942" y="3313"/>
                    <a:pt x="12409" y="3513"/>
                    <a:pt x="12776" y="3947"/>
                  </a:cubicBezTo>
                  <a:cubicBezTo>
                    <a:pt x="13443" y="4614"/>
                    <a:pt x="13277" y="5448"/>
                    <a:pt x="13043" y="6015"/>
                  </a:cubicBezTo>
                  <a:cubicBezTo>
                    <a:pt x="12509" y="7383"/>
                    <a:pt x="10908" y="8583"/>
                    <a:pt x="9741" y="8583"/>
                  </a:cubicBezTo>
                  <a:cubicBezTo>
                    <a:pt x="9441" y="8583"/>
                    <a:pt x="9174" y="8483"/>
                    <a:pt x="8940" y="8317"/>
                  </a:cubicBezTo>
                  <a:cubicBezTo>
                    <a:pt x="8840" y="8250"/>
                    <a:pt x="8707" y="8150"/>
                    <a:pt x="8607" y="8016"/>
                  </a:cubicBezTo>
                  <a:cubicBezTo>
                    <a:pt x="9107" y="7516"/>
                    <a:pt x="9240" y="6815"/>
                    <a:pt x="9040" y="6115"/>
                  </a:cubicBezTo>
                  <a:cubicBezTo>
                    <a:pt x="8874" y="5615"/>
                    <a:pt x="8607" y="5515"/>
                    <a:pt x="8440" y="5515"/>
                  </a:cubicBezTo>
                  <a:cubicBezTo>
                    <a:pt x="8206" y="5515"/>
                    <a:pt x="8006" y="5715"/>
                    <a:pt x="7873" y="5982"/>
                  </a:cubicBezTo>
                  <a:cubicBezTo>
                    <a:pt x="7673" y="6482"/>
                    <a:pt x="7606" y="7282"/>
                    <a:pt x="8073" y="7983"/>
                  </a:cubicBezTo>
                  <a:cubicBezTo>
                    <a:pt x="7573" y="8350"/>
                    <a:pt x="6672" y="8784"/>
                    <a:pt x="5004" y="8784"/>
                  </a:cubicBezTo>
                  <a:lnTo>
                    <a:pt x="5004" y="8984"/>
                  </a:lnTo>
                  <a:lnTo>
                    <a:pt x="4937" y="8784"/>
                  </a:lnTo>
                  <a:cubicBezTo>
                    <a:pt x="3970" y="8784"/>
                    <a:pt x="3536" y="8283"/>
                    <a:pt x="3336" y="7783"/>
                  </a:cubicBezTo>
                  <a:cubicBezTo>
                    <a:pt x="3970" y="7749"/>
                    <a:pt x="4504" y="7449"/>
                    <a:pt x="4771" y="6815"/>
                  </a:cubicBezTo>
                  <a:cubicBezTo>
                    <a:pt x="5037" y="6315"/>
                    <a:pt x="4937" y="5748"/>
                    <a:pt x="4537" y="5248"/>
                  </a:cubicBezTo>
                  <a:cubicBezTo>
                    <a:pt x="4337" y="4947"/>
                    <a:pt x="4103" y="4914"/>
                    <a:pt x="3937" y="4914"/>
                  </a:cubicBezTo>
                  <a:cubicBezTo>
                    <a:pt x="3737" y="4914"/>
                    <a:pt x="3536" y="5014"/>
                    <a:pt x="3370" y="5248"/>
                  </a:cubicBezTo>
                  <a:cubicBezTo>
                    <a:pt x="3003" y="5681"/>
                    <a:pt x="2836" y="6482"/>
                    <a:pt x="2903" y="7182"/>
                  </a:cubicBezTo>
                  <a:cubicBezTo>
                    <a:pt x="2436" y="7116"/>
                    <a:pt x="2002" y="6916"/>
                    <a:pt x="1535" y="6582"/>
                  </a:cubicBezTo>
                  <a:cubicBezTo>
                    <a:pt x="501" y="5815"/>
                    <a:pt x="701" y="4681"/>
                    <a:pt x="834" y="4280"/>
                  </a:cubicBezTo>
                  <a:cubicBezTo>
                    <a:pt x="1101" y="3313"/>
                    <a:pt x="1935" y="2579"/>
                    <a:pt x="2669" y="2579"/>
                  </a:cubicBezTo>
                  <a:cubicBezTo>
                    <a:pt x="2836" y="2579"/>
                    <a:pt x="3003" y="2612"/>
                    <a:pt x="3103" y="2679"/>
                  </a:cubicBezTo>
                  <a:cubicBezTo>
                    <a:pt x="3136" y="2713"/>
                    <a:pt x="3178" y="2729"/>
                    <a:pt x="3220" y="2729"/>
                  </a:cubicBezTo>
                  <a:cubicBezTo>
                    <a:pt x="3261" y="2729"/>
                    <a:pt x="3303" y="2713"/>
                    <a:pt x="3336" y="2679"/>
                  </a:cubicBezTo>
                  <a:cubicBezTo>
                    <a:pt x="3370" y="2646"/>
                    <a:pt x="3403" y="2579"/>
                    <a:pt x="3403" y="2479"/>
                  </a:cubicBezTo>
                  <a:cubicBezTo>
                    <a:pt x="3370" y="2479"/>
                    <a:pt x="3236" y="1412"/>
                    <a:pt x="3737" y="811"/>
                  </a:cubicBezTo>
                  <a:cubicBezTo>
                    <a:pt x="3959" y="569"/>
                    <a:pt x="4279" y="436"/>
                    <a:pt x="4689" y="436"/>
                  </a:cubicBezTo>
                  <a:cubicBezTo>
                    <a:pt x="4957" y="436"/>
                    <a:pt x="5262" y="493"/>
                    <a:pt x="5605" y="611"/>
                  </a:cubicBezTo>
                  <a:cubicBezTo>
                    <a:pt x="5938" y="744"/>
                    <a:pt x="6272" y="911"/>
                    <a:pt x="6539" y="1078"/>
                  </a:cubicBezTo>
                  <a:cubicBezTo>
                    <a:pt x="6005" y="1845"/>
                    <a:pt x="5838" y="2913"/>
                    <a:pt x="6438" y="3413"/>
                  </a:cubicBezTo>
                  <a:cubicBezTo>
                    <a:pt x="6605" y="3580"/>
                    <a:pt x="6839" y="3647"/>
                    <a:pt x="7039" y="3647"/>
                  </a:cubicBezTo>
                  <a:cubicBezTo>
                    <a:pt x="7372" y="3647"/>
                    <a:pt x="7673" y="3413"/>
                    <a:pt x="7773" y="3013"/>
                  </a:cubicBezTo>
                  <a:cubicBezTo>
                    <a:pt x="7940" y="2479"/>
                    <a:pt x="7839" y="1678"/>
                    <a:pt x="7106" y="1011"/>
                  </a:cubicBezTo>
                  <a:cubicBezTo>
                    <a:pt x="7549" y="568"/>
                    <a:pt x="8065" y="332"/>
                    <a:pt x="8603" y="332"/>
                  </a:cubicBezTo>
                  <a:close/>
                  <a:moveTo>
                    <a:pt x="8639" y="1"/>
                  </a:moveTo>
                  <a:cubicBezTo>
                    <a:pt x="7972" y="1"/>
                    <a:pt x="7319" y="290"/>
                    <a:pt x="6805" y="845"/>
                  </a:cubicBezTo>
                  <a:cubicBezTo>
                    <a:pt x="6472" y="644"/>
                    <a:pt x="6138" y="478"/>
                    <a:pt x="5705" y="344"/>
                  </a:cubicBezTo>
                  <a:cubicBezTo>
                    <a:pt x="5318" y="223"/>
                    <a:pt x="4967" y="164"/>
                    <a:pt x="4654" y="164"/>
                  </a:cubicBezTo>
                  <a:cubicBezTo>
                    <a:pt x="4102" y="164"/>
                    <a:pt x="3668" y="349"/>
                    <a:pt x="3370" y="711"/>
                  </a:cubicBezTo>
                  <a:cubicBezTo>
                    <a:pt x="2969" y="1178"/>
                    <a:pt x="2903" y="1945"/>
                    <a:pt x="2903" y="2379"/>
                  </a:cubicBezTo>
                  <a:cubicBezTo>
                    <a:pt x="2836" y="2312"/>
                    <a:pt x="2702" y="2312"/>
                    <a:pt x="2569" y="2312"/>
                  </a:cubicBezTo>
                  <a:cubicBezTo>
                    <a:pt x="1702" y="2312"/>
                    <a:pt x="734" y="3213"/>
                    <a:pt x="367" y="4314"/>
                  </a:cubicBezTo>
                  <a:cubicBezTo>
                    <a:pt x="1" y="5414"/>
                    <a:pt x="301" y="6415"/>
                    <a:pt x="1201" y="7082"/>
                  </a:cubicBezTo>
                  <a:cubicBezTo>
                    <a:pt x="1802" y="7483"/>
                    <a:pt x="2369" y="7749"/>
                    <a:pt x="2903" y="7783"/>
                  </a:cubicBezTo>
                  <a:cubicBezTo>
                    <a:pt x="3169" y="8683"/>
                    <a:pt x="3903" y="9251"/>
                    <a:pt x="5004" y="9251"/>
                  </a:cubicBezTo>
                  <a:cubicBezTo>
                    <a:pt x="6472" y="9251"/>
                    <a:pt x="7639" y="8950"/>
                    <a:pt x="8373" y="8317"/>
                  </a:cubicBezTo>
                  <a:cubicBezTo>
                    <a:pt x="8507" y="8483"/>
                    <a:pt x="8640" y="8583"/>
                    <a:pt x="8740" y="8683"/>
                  </a:cubicBezTo>
                  <a:cubicBezTo>
                    <a:pt x="9040" y="8917"/>
                    <a:pt x="9374" y="9050"/>
                    <a:pt x="9808" y="9050"/>
                  </a:cubicBezTo>
                  <a:cubicBezTo>
                    <a:pt x="11142" y="9050"/>
                    <a:pt x="12843" y="7716"/>
                    <a:pt x="13477" y="6248"/>
                  </a:cubicBezTo>
                  <a:cubicBezTo>
                    <a:pt x="13877" y="5281"/>
                    <a:pt x="13744" y="4380"/>
                    <a:pt x="13143" y="3680"/>
                  </a:cubicBezTo>
                  <a:cubicBezTo>
                    <a:pt x="12643" y="3213"/>
                    <a:pt x="12143" y="2946"/>
                    <a:pt x="11542" y="2946"/>
                  </a:cubicBezTo>
                  <a:cubicBezTo>
                    <a:pt x="11475" y="1912"/>
                    <a:pt x="10875" y="978"/>
                    <a:pt x="9874" y="344"/>
                  </a:cubicBezTo>
                  <a:cubicBezTo>
                    <a:pt x="9477" y="113"/>
                    <a:pt x="9055" y="1"/>
                    <a:pt x="8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44"/>
          <p:cNvGrpSpPr/>
          <p:nvPr/>
        </p:nvGrpSpPr>
        <p:grpSpPr>
          <a:xfrm rot="1960664">
            <a:off x="990598" y="3928118"/>
            <a:ext cx="711838" cy="763022"/>
            <a:chOff x="3551013" y="4377289"/>
            <a:chExt cx="711855" cy="763041"/>
          </a:xfrm>
        </p:grpSpPr>
        <p:sp>
          <p:nvSpPr>
            <p:cNvPr id="1217" name="Google Shape;1217;p44"/>
            <p:cNvSpPr/>
            <p:nvPr/>
          </p:nvSpPr>
          <p:spPr>
            <a:xfrm>
              <a:off x="3888322" y="4393538"/>
              <a:ext cx="360600" cy="407183"/>
            </a:xfrm>
            <a:custGeom>
              <a:avLst/>
              <a:gdLst/>
              <a:ahLst/>
              <a:cxnLst/>
              <a:rect l="l" t="t" r="r" b="b"/>
              <a:pathLst>
                <a:path w="5171" h="5839" extrusionOk="0">
                  <a:moveTo>
                    <a:pt x="2569" y="1"/>
                  </a:moveTo>
                  <a:cubicBezTo>
                    <a:pt x="1168" y="1"/>
                    <a:pt x="0" y="1168"/>
                    <a:pt x="0" y="2569"/>
                  </a:cubicBezTo>
                  <a:lnTo>
                    <a:pt x="0" y="5838"/>
                  </a:lnTo>
                  <a:lnTo>
                    <a:pt x="5171" y="5838"/>
                  </a:lnTo>
                  <a:lnTo>
                    <a:pt x="5171" y="2569"/>
                  </a:lnTo>
                  <a:cubicBezTo>
                    <a:pt x="5171" y="1168"/>
                    <a:pt x="4003" y="1"/>
                    <a:pt x="25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 name="Google Shape;1218;p44"/>
            <p:cNvGrpSpPr/>
            <p:nvPr/>
          </p:nvGrpSpPr>
          <p:grpSpPr>
            <a:xfrm>
              <a:off x="3551013" y="4377289"/>
              <a:ext cx="711855" cy="763041"/>
              <a:chOff x="3551013" y="4377289"/>
              <a:chExt cx="711855" cy="763041"/>
            </a:xfrm>
          </p:grpSpPr>
          <p:sp>
            <p:nvSpPr>
              <p:cNvPr id="1219" name="Google Shape;1219;p44"/>
              <p:cNvSpPr/>
              <p:nvPr/>
            </p:nvSpPr>
            <p:spPr>
              <a:xfrm>
                <a:off x="3551013" y="4816899"/>
                <a:ext cx="202441" cy="197768"/>
              </a:xfrm>
              <a:custGeom>
                <a:avLst/>
                <a:gdLst/>
                <a:ahLst/>
                <a:cxnLst/>
                <a:rect l="l" t="t" r="r" b="b"/>
                <a:pathLst>
                  <a:path w="2903" h="2836" extrusionOk="0">
                    <a:moveTo>
                      <a:pt x="1435" y="368"/>
                    </a:moveTo>
                    <a:cubicBezTo>
                      <a:pt x="1702" y="368"/>
                      <a:pt x="1935" y="501"/>
                      <a:pt x="2136" y="668"/>
                    </a:cubicBezTo>
                    <a:cubicBezTo>
                      <a:pt x="2369" y="835"/>
                      <a:pt x="2436" y="1101"/>
                      <a:pt x="2436" y="1368"/>
                    </a:cubicBezTo>
                    <a:cubicBezTo>
                      <a:pt x="2402" y="1902"/>
                      <a:pt x="1935" y="2369"/>
                      <a:pt x="1402" y="2369"/>
                    </a:cubicBezTo>
                    <a:cubicBezTo>
                      <a:pt x="1168" y="2369"/>
                      <a:pt x="901" y="2302"/>
                      <a:pt x="701" y="2102"/>
                    </a:cubicBezTo>
                    <a:cubicBezTo>
                      <a:pt x="468" y="1935"/>
                      <a:pt x="401" y="1668"/>
                      <a:pt x="401" y="1368"/>
                    </a:cubicBezTo>
                    <a:cubicBezTo>
                      <a:pt x="401" y="835"/>
                      <a:pt x="868" y="368"/>
                      <a:pt x="1435" y="368"/>
                    </a:cubicBezTo>
                    <a:close/>
                    <a:moveTo>
                      <a:pt x="1435" y="1"/>
                    </a:moveTo>
                    <a:cubicBezTo>
                      <a:pt x="668" y="1"/>
                      <a:pt x="1" y="634"/>
                      <a:pt x="1" y="1435"/>
                    </a:cubicBezTo>
                    <a:cubicBezTo>
                      <a:pt x="1" y="1802"/>
                      <a:pt x="101" y="2135"/>
                      <a:pt x="401" y="2436"/>
                    </a:cubicBezTo>
                    <a:cubicBezTo>
                      <a:pt x="701" y="2669"/>
                      <a:pt x="1068" y="2836"/>
                      <a:pt x="1435" y="2836"/>
                    </a:cubicBezTo>
                    <a:cubicBezTo>
                      <a:pt x="2236" y="2836"/>
                      <a:pt x="2869" y="2169"/>
                      <a:pt x="2903" y="1435"/>
                    </a:cubicBezTo>
                    <a:cubicBezTo>
                      <a:pt x="2903" y="1035"/>
                      <a:pt x="2769" y="701"/>
                      <a:pt x="2502" y="434"/>
                    </a:cubicBezTo>
                    <a:cubicBezTo>
                      <a:pt x="2202" y="167"/>
                      <a:pt x="1802" y="1"/>
                      <a:pt x="1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4"/>
              <p:cNvSpPr/>
              <p:nvPr/>
            </p:nvSpPr>
            <p:spPr>
              <a:xfrm>
                <a:off x="3881348" y="4800651"/>
                <a:ext cx="362971" cy="339679"/>
              </a:xfrm>
              <a:custGeom>
                <a:avLst/>
                <a:gdLst/>
                <a:ahLst/>
                <a:cxnLst/>
                <a:rect l="l" t="t" r="r" b="b"/>
                <a:pathLst>
                  <a:path w="5205" h="4871" extrusionOk="0">
                    <a:moveTo>
                      <a:pt x="0" y="0"/>
                    </a:moveTo>
                    <a:lnTo>
                      <a:pt x="0" y="2268"/>
                    </a:lnTo>
                    <a:lnTo>
                      <a:pt x="34" y="2268"/>
                    </a:lnTo>
                    <a:cubicBezTo>
                      <a:pt x="34" y="3703"/>
                      <a:pt x="1201" y="4870"/>
                      <a:pt x="2636" y="4870"/>
                    </a:cubicBezTo>
                    <a:cubicBezTo>
                      <a:pt x="4037" y="4870"/>
                      <a:pt x="5204" y="3703"/>
                      <a:pt x="5204" y="2268"/>
                    </a:cubicBezTo>
                    <a:lnTo>
                      <a:pt x="5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4"/>
              <p:cNvSpPr/>
              <p:nvPr/>
            </p:nvSpPr>
            <p:spPr>
              <a:xfrm>
                <a:off x="3869702" y="4377289"/>
                <a:ext cx="393166" cy="437378"/>
              </a:xfrm>
              <a:custGeom>
                <a:avLst/>
                <a:gdLst/>
                <a:ahLst/>
                <a:cxnLst/>
                <a:rect l="l" t="t" r="r" b="b"/>
                <a:pathLst>
                  <a:path w="5638" h="6272" extrusionOk="0">
                    <a:moveTo>
                      <a:pt x="2836" y="434"/>
                    </a:moveTo>
                    <a:cubicBezTo>
                      <a:pt x="4137" y="434"/>
                      <a:pt x="5204" y="1468"/>
                      <a:pt x="5204" y="2802"/>
                    </a:cubicBezTo>
                    <a:lnTo>
                      <a:pt x="5204" y="5838"/>
                    </a:lnTo>
                    <a:lnTo>
                      <a:pt x="468" y="5838"/>
                    </a:lnTo>
                    <a:lnTo>
                      <a:pt x="468" y="2802"/>
                    </a:lnTo>
                    <a:cubicBezTo>
                      <a:pt x="468" y="1501"/>
                      <a:pt x="1535" y="434"/>
                      <a:pt x="2836" y="434"/>
                    </a:cubicBezTo>
                    <a:close/>
                    <a:moveTo>
                      <a:pt x="2803" y="0"/>
                    </a:moveTo>
                    <a:cubicBezTo>
                      <a:pt x="1268" y="0"/>
                      <a:pt x="1" y="1268"/>
                      <a:pt x="1" y="2802"/>
                    </a:cubicBezTo>
                    <a:lnTo>
                      <a:pt x="1" y="6071"/>
                    </a:lnTo>
                    <a:cubicBezTo>
                      <a:pt x="1" y="6171"/>
                      <a:pt x="101" y="6271"/>
                      <a:pt x="201" y="6271"/>
                    </a:cubicBezTo>
                    <a:lnTo>
                      <a:pt x="5438" y="6271"/>
                    </a:lnTo>
                    <a:cubicBezTo>
                      <a:pt x="5538" y="6271"/>
                      <a:pt x="5638" y="6171"/>
                      <a:pt x="5605" y="6071"/>
                    </a:cubicBezTo>
                    <a:lnTo>
                      <a:pt x="5605" y="2802"/>
                    </a:lnTo>
                    <a:cubicBezTo>
                      <a:pt x="5605" y="1268"/>
                      <a:pt x="4337" y="0"/>
                      <a:pt x="2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 name="Google Shape;1222;p44"/>
          <p:cNvGrpSpPr/>
          <p:nvPr/>
        </p:nvGrpSpPr>
        <p:grpSpPr>
          <a:xfrm>
            <a:off x="2242363" y="4071180"/>
            <a:ext cx="476918" cy="476918"/>
            <a:chOff x="5230513" y="639143"/>
            <a:chExt cx="476918" cy="476918"/>
          </a:xfrm>
        </p:grpSpPr>
        <p:sp>
          <p:nvSpPr>
            <p:cNvPr id="1223" name="Google Shape;1223;p44"/>
            <p:cNvSpPr/>
            <p:nvPr/>
          </p:nvSpPr>
          <p:spPr>
            <a:xfrm>
              <a:off x="5230513" y="639143"/>
              <a:ext cx="476918" cy="476918"/>
            </a:xfrm>
            <a:custGeom>
              <a:avLst/>
              <a:gdLst/>
              <a:ahLst/>
              <a:cxnLst/>
              <a:rect l="l" t="t" r="r" b="b"/>
              <a:pathLst>
                <a:path w="6839" h="6839" extrusionOk="0">
                  <a:moveTo>
                    <a:pt x="3436" y="0"/>
                  </a:moveTo>
                  <a:cubicBezTo>
                    <a:pt x="1535" y="0"/>
                    <a:pt x="1" y="1534"/>
                    <a:pt x="1" y="3402"/>
                  </a:cubicBezTo>
                  <a:cubicBezTo>
                    <a:pt x="1" y="5304"/>
                    <a:pt x="1535" y="6838"/>
                    <a:pt x="3436" y="6838"/>
                  </a:cubicBezTo>
                  <a:cubicBezTo>
                    <a:pt x="5304" y="6838"/>
                    <a:pt x="6839" y="5304"/>
                    <a:pt x="6839" y="3402"/>
                  </a:cubicBezTo>
                  <a:cubicBezTo>
                    <a:pt x="6839" y="1534"/>
                    <a:pt x="5304" y="0"/>
                    <a:pt x="3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4"/>
            <p:cNvSpPr/>
            <p:nvPr/>
          </p:nvSpPr>
          <p:spPr>
            <a:xfrm>
              <a:off x="5288673" y="710063"/>
              <a:ext cx="349024" cy="345467"/>
            </a:xfrm>
            <a:custGeom>
              <a:avLst/>
              <a:gdLst/>
              <a:ahLst/>
              <a:cxnLst/>
              <a:rect l="l" t="t" r="r" b="b"/>
              <a:pathLst>
                <a:path w="5005" h="4954" extrusionOk="0">
                  <a:moveTo>
                    <a:pt x="234" y="0"/>
                  </a:moveTo>
                  <a:cubicBezTo>
                    <a:pt x="184" y="0"/>
                    <a:pt x="134" y="17"/>
                    <a:pt x="101" y="50"/>
                  </a:cubicBezTo>
                  <a:cubicBezTo>
                    <a:pt x="0" y="151"/>
                    <a:pt x="0" y="284"/>
                    <a:pt x="101" y="351"/>
                  </a:cubicBezTo>
                  <a:lnTo>
                    <a:pt x="4604" y="4887"/>
                  </a:lnTo>
                  <a:cubicBezTo>
                    <a:pt x="4637" y="4954"/>
                    <a:pt x="4704" y="4954"/>
                    <a:pt x="4771" y="4954"/>
                  </a:cubicBezTo>
                  <a:cubicBezTo>
                    <a:pt x="4837" y="4954"/>
                    <a:pt x="4871" y="4954"/>
                    <a:pt x="4904" y="4887"/>
                  </a:cubicBezTo>
                  <a:cubicBezTo>
                    <a:pt x="5004" y="4821"/>
                    <a:pt x="5004" y="4687"/>
                    <a:pt x="4904" y="4620"/>
                  </a:cubicBezTo>
                  <a:lnTo>
                    <a:pt x="367" y="50"/>
                  </a:lnTo>
                  <a:cubicBezTo>
                    <a:pt x="334" y="17"/>
                    <a:pt x="284"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44"/>
          <p:cNvGrpSpPr/>
          <p:nvPr/>
        </p:nvGrpSpPr>
        <p:grpSpPr>
          <a:xfrm>
            <a:off x="3577072" y="293068"/>
            <a:ext cx="604882" cy="583891"/>
            <a:chOff x="422347" y="2530081"/>
            <a:chExt cx="604882" cy="583891"/>
          </a:xfrm>
        </p:grpSpPr>
        <p:sp>
          <p:nvSpPr>
            <p:cNvPr id="1226" name="Google Shape;1226;p44"/>
            <p:cNvSpPr/>
            <p:nvPr/>
          </p:nvSpPr>
          <p:spPr>
            <a:xfrm>
              <a:off x="682877" y="2600653"/>
              <a:ext cx="104742" cy="445886"/>
            </a:xfrm>
            <a:custGeom>
              <a:avLst/>
              <a:gdLst/>
              <a:ahLst/>
              <a:cxnLst/>
              <a:rect l="l" t="t" r="r" b="b"/>
              <a:pathLst>
                <a:path w="1502" h="6394" extrusionOk="0">
                  <a:moveTo>
                    <a:pt x="1217" y="0"/>
                  </a:moveTo>
                  <a:cubicBezTo>
                    <a:pt x="1128" y="0"/>
                    <a:pt x="1068" y="78"/>
                    <a:pt x="1068" y="155"/>
                  </a:cubicBezTo>
                  <a:lnTo>
                    <a:pt x="1" y="6126"/>
                  </a:lnTo>
                  <a:cubicBezTo>
                    <a:pt x="1" y="6260"/>
                    <a:pt x="67" y="6360"/>
                    <a:pt x="234" y="6393"/>
                  </a:cubicBezTo>
                  <a:cubicBezTo>
                    <a:pt x="301" y="6393"/>
                    <a:pt x="401" y="6360"/>
                    <a:pt x="434" y="6226"/>
                  </a:cubicBezTo>
                  <a:lnTo>
                    <a:pt x="1468" y="255"/>
                  </a:lnTo>
                  <a:cubicBezTo>
                    <a:pt x="1502" y="122"/>
                    <a:pt x="1435" y="22"/>
                    <a:pt x="1302" y="22"/>
                  </a:cubicBezTo>
                  <a:cubicBezTo>
                    <a:pt x="1272" y="7"/>
                    <a:pt x="1243" y="0"/>
                    <a:pt x="1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4"/>
            <p:cNvSpPr/>
            <p:nvPr/>
          </p:nvSpPr>
          <p:spPr>
            <a:xfrm>
              <a:off x="471231" y="2728617"/>
              <a:ext cx="509484" cy="152720"/>
            </a:xfrm>
            <a:custGeom>
              <a:avLst/>
              <a:gdLst/>
              <a:ahLst/>
              <a:cxnLst/>
              <a:rect l="l" t="t" r="r" b="b"/>
              <a:pathLst>
                <a:path w="7306" h="2190" extrusionOk="0">
                  <a:moveTo>
                    <a:pt x="7084" y="0"/>
                  </a:moveTo>
                  <a:cubicBezTo>
                    <a:pt x="7060" y="0"/>
                    <a:pt x="7034" y="7"/>
                    <a:pt x="7005" y="22"/>
                  </a:cubicBezTo>
                  <a:lnTo>
                    <a:pt x="200" y="1756"/>
                  </a:lnTo>
                  <a:cubicBezTo>
                    <a:pt x="100" y="1789"/>
                    <a:pt x="0" y="1890"/>
                    <a:pt x="34" y="2023"/>
                  </a:cubicBezTo>
                  <a:cubicBezTo>
                    <a:pt x="100" y="2123"/>
                    <a:pt x="167" y="2190"/>
                    <a:pt x="234" y="2190"/>
                  </a:cubicBezTo>
                  <a:lnTo>
                    <a:pt x="300" y="2190"/>
                  </a:lnTo>
                  <a:lnTo>
                    <a:pt x="7105" y="422"/>
                  </a:lnTo>
                  <a:cubicBezTo>
                    <a:pt x="7205" y="388"/>
                    <a:pt x="7305" y="288"/>
                    <a:pt x="7272" y="188"/>
                  </a:cubicBezTo>
                  <a:cubicBezTo>
                    <a:pt x="7220" y="84"/>
                    <a:pt x="7168" y="0"/>
                    <a:pt x="7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4"/>
            <p:cNvSpPr/>
            <p:nvPr/>
          </p:nvSpPr>
          <p:spPr>
            <a:xfrm>
              <a:off x="559585" y="2634126"/>
              <a:ext cx="332706" cy="354254"/>
            </a:xfrm>
            <a:custGeom>
              <a:avLst/>
              <a:gdLst/>
              <a:ahLst/>
              <a:cxnLst/>
              <a:rect l="l" t="t" r="r" b="b"/>
              <a:pathLst>
                <a:path w="4771" h="5080" extrusionOk="0">
                  <a:moveTo>
                    <a:pt x="218" y="1"/>
                  </a:moveTo>
                  <a:cubicBezTo>
                    <a:pt x="168" y="1"/>
                    <a:pt x="118" y="26"/>
                    <a:pt x="67" y="76"/>
                  </a:cubicBezTo>
                  <a:cubicBezTo>
                    <a:pt x="1" y="142"/>
                    <a:pt x="1" y="276"/>
                    <a:pt x="67" y="376"/>
                  </a:cubicBezTo>
                  <a:lnTo>
                    <a:pt x="4371" y="4979"/>
                  </a:lnTo>
                  <a:cubicBezTo>
                    <a:pt x="4404" y="5046"/>
                    <a:pt x="4504" y="5079"/>
                    <a:pt x="4537" y="5079"/>
                  </a:cubicBezTo>
                  <a:cubicBezTo>
                    <a:pt x="4604" y="5079"/>
                    <a:pt x="4671" y="5046"/>
                    <a:pt x="4704" y="4979"/>
                  </a:cubicBezTo>
                  <a:cubicBezTo>
                    <a:pt x="4771" y="4912"/>
                    <a:pt x="4771" y="4779"/>
                    <a:pt x="4704" y="4712"/>
                  </a:cubicBezTo>
                  <a:lnTo>
                    <a:pt x="368" y="76"/>
                  </a:lnTo>
                  <a:cubicBezTo>
                    <a:pt x="318" y="26"/>
                    <a:pt x="268" y="1"/>
                    <a:pt x="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 name="Google Shape;1229;p44"/>
            <p:cNvGrpSpPr/>
            <p:nvPr/>
          </p:nvGrpSpPr>
          <p:grpSpPr>
            <a:xfrm>
              <a:off x="436294" y="2543958"/>
              <a:ext cx="576988" cy="553696"/>
              <a:chOff x="436294" y="2543958"/>
              <a:chExt cx="576988" cy="553696"/>
            </a:xfrm>
          </p:grpSpPr>
          <p:sp>
            <p:nvSpPr>
              <p:cNvPr id="1230" name="Google Shape;1230;p44"/>
              <p:cNvSpPr/>
              <p:nvPr/>
            </p:nvSpPr>
            <p:spPr>
              <a:xfrm>
                <a:off x="713142" y="2543958"/>
                <a:ext cx="104742" cy="104812"/>
              </a:xfrm>
              <a:custGeom>
                <a:avLst/>
                <a:gdLst/>
                <a:ahLst/>
                <a:cxnLst/>
                <a:rect l="l" t="t" r="r" b="b"/>
                <a:pathLst>
                  <a:path w="1502" h="1503" extrusionOk="0">
                    <a:moveTo>
                      <a:pt x="734" y="1"/>
                    </a:moveTo>
                    <a:cubicBezTo>
                      <a:pt x="334" y="1"/>
                      <a:pt x="0" y="335"/>
                      <a:pt x="0" y="735"/>
                    </a:cubicBezTo>
                    <a:cubicBezTo>
                      <a:pt x="0" y="1135"/>
                      <a:pt x="334" y="1502"/>
                      <a:pt x="734" y="1502"/>
                    </a:cubicBezTo>
                    <a:cubicBezTo>
                      <a:pt x="1168" y="1502"/>
                      <a:pt x="1501" y="1135"/>
                      <a:pt x="1501" y="735"/>
                    </a:cubicBezTo>
                    <a:cubicBezTo>
                      <a:pt x="1501" y="335"/>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4"/>
              <p:cNvSpPr/>
              <p:nvPr/>
            </p:nvSpPr>
            <p:spPr>
              <a:xfrm>
                <a:off x="654983" y="2992912"/>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4"/>
              <p:cNvSpPr/>
              <p:nvPr/>
            </p:nvSpPr>
            <p:spPr>
              <a:xfrm>
                <a:off x="436294" y="2809161"/>
                <a:ext cx="104742" cy="104742"/>
              </a:xfrm>
              <a:custGeom>
                <a:avLst/>
                <a:gdLst/>
                <a:ahLst/>
                <a:cxnLst/>
                <a:rect l="l" t="t" r="r" b="b"/>
                <a:pathLst>
                  <a:path w="1502" h="1502" extrusionOk="0">
                    <a:moveTo>
                      <a:pt x="735" y="1"/>
                    </a:moveTo>
                    <a:cubicBezTo>
                      <a:pt x="334" y="1"/>
                      <a:pt x="1" y="368"/>
                      <a:pt x="1" y="768"/>
                    </a:cubicBezTo>
                    <a:cubicBezTo>
                      <a:pt x="1" y="1168"/>
                      <a:pt x="334" y="1502"/>
                      <a:pt x="735" y="1502"/>
                    </a:cubicBezTo>
                    <a:cubicBezTo>
                      <a:pt x="1168" y="1502"/>
                      <a:pt x="1502" y="1168"/>
                      <a:pt x="1502" y="768"/>
                    </a:cubicBezTo>
                    <a:cubicBezTo>
                      <a:pt x="1502" y="368"/>
                      <a:pt x="1168" y="1"/>
                      <a:pt x="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4"/>
              <p:cNvSpPr/>
              <p:nvPr/>
            </p:nvSpPr>
            <p:spPr>
              <a:xfrm>
                <a:off x="908540" y="2674223"/>
                <a:ext cx="104742" cy="104812"/>
              </a:xfrm>
              <a:custGeom>
                <a:avLst/>
                <a:gdLst/>
                <a:ahLst/>
                <a:cxnLst/>
                <a:rect l="l" t="t" r="r" b="b"/>
                <a:pathLst>
                  <a:path w="1502" h="1503" extrusionOk="0">
                    <a:moveTo>
                      <a:pt x="734" y="1"/>
                    </a:moveTo>
                    <a:cubicBezTo>
                      <a:pt x="334" y="1"/>
                      <a:pt x="0" y="335"/>
                      <a:pt x="0" y="735"/>
                    </a:cubicBezTo>
                    <a:cubicBezTo>
                      <a:pt x="0" y="1168"/>
                      <a:pt x="334" y="1502"/>
                      <a:pt x="734" y="1502"/>
                    </a:cubicBezTo>
                    <a:cubicBezTo>
                      <a:pt x="1134" y="1502"/>
                      <a:pt x="1501" y="1168"/>
                      <a:pt x="1501" y="735"/>
                    </a:cubicBezTo>
                    <a:cubicBezTo>
                      <a:pt x="1501" y="335"/>
                      <a:pt x="11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4"/>
              <p:cNvSpPr/>
              <p:nvPr/>
            </p:nvSpPr>
            <p:spPr>
              <a:xfrm>
                <a:off x="503797" y="2581197"/>
                <a:ext cx="104742" cy="104742"/>
              </a:xfrm>
              <a:custGeom>
                <a:avLst/>
                <a:gdLst/>
                <a:ahLst/>
                <a:cxnLst/>
                <a:rect l="l" t="t" r="r" b="b"/>
                <a:pathLst>
                  <a:path w="1502" h="1502" extrusionOk="0">
                    <a:moveTo>
                      <a:pt x="734" y="1"/>
                    </a:moveTo>
                    <a:cubicBezTo>
                      <a:pt x="334" y="1"/>
                      <a:pt x="0" y="334"/>
                      <a:pt x="0" y="735"/>
                    </a:cubicBezTo>
                    <a:cubicBezTo>
                      <a:pt x="0" y="1168"/>
                      <a:pt x="334" y="1502"/>
                      <a:pt x="734" y="1502"/>
                    </a:cubicBezTo>
                    <a:cubicBezTo>
                      <a:pt x="1168" y="1502"/>
                      <a:pt x="1501" y="1168"/>
                      <a:pt x="1501" y="735"/>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4"/>
              <p:cNvSpPr/>
              <p:nvPr/>
            </p:nvSpPr>
            <p:spPr>
              <a:xfrm>
                <a:off x="843407" y="2920806"/>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 name="Google Shape;1236;p44"/>
            <p:cNvSpPr/>
            <p:nvPr/>
          </p:nvSpPr>
          <p:spPr>
            <a:xfrm>
              <a:off x="699195" y="2530081"/>
              <a:ext cx="139609" cy="130265"/>
            </a:xfrm>
            <a:custGeom>
              <a:avLst/>
              <a:gdLst/>
              <a:ahLst/>
              <a:cxnLst/>
              <a:rect l="l" t="t" r="r" b="b"/>
              <a:pathLst>
                <a:path w="2002" h="1868" extrusionOk="0">
                  <a:moveTo>
                    <a:pt x="934" y="400"/>
                  </a:moveTo>
                  <a:cubicBezTo>
                    <a:pt x="1168" y="400"/>
                    <a:pt x="1334" y="534"/>
                    <a:pt x="1401" y="634"/>
                  </a:cubicBezTo>
                  <a:cubicBezTo>
                    <a:pt x="1501" y="767"/>
                    <a:pt x="1501" y="934"/>
                    <a:pt x="1435" y="1067"/>
                  </a:cubicBezTo>
                  <a:cubicBezTo>
                    <a:pt x="1401" y="1201"/>
                    <a:pt x="1301" y="1267"/>
                    <a:pt x="1201" y="1367"/>
                  </a:cubicBezTo>
                  <a:cubicBezTo>
                    <a:pt x="1123" y="1397"/>
                    <a:pt x="1040" y="1412"/>
                    <a:pt x="957" y="1412"/>
                  </a:cubicBezTo>
                  <a:cubicBezTo>
                    <a:pt x="757" y="1412"/>
                    <a:pt x="562" y="1323"/>
                    <a:pt x="467" y="1134"/>
                  </a:cubicBezTo>
                  <a:cubicBezTo>
                    <a:pt x="400" y="1034"/>
                    <a:pt x="400" y="867"/>
                    <a:pt x="434" y="734"/>
                  </a:cubicBezTo>
                  <a:cubicBezTo>
                    <a:pt x="467" y="600"/>
                    <a:pt x="567" y="534"/>
                    <a:pt x="701" y="433"/>
                  </a:cubicBezTo>
                  <a:cubicBezTo>
                    <a:pt x="767" y="400"/>
                    <a:pt x="867" y="400"/>
                    <a:pt x="934" y="400"/>
                  </a:cubicBezTo>
                  <a:close/>
                  <a:moveTo>
                    <a:pt x="909" y="0"/>
                  </a:moveTo>
                  <a:cubicBezTo>
                    <a:pt x="768" y="0"/>
                    <a:pt x="627" y="32"/>
                    <a:pt x="501" y="100"/>
                  </a:cubicBezTo>
                  <a:cubicBezTo>
                    <a:pt x="267" y="233"/>
                    <a:pt x="67" y="400"/>
                    <a:pt x="34" y="634"/>
                  </a:cubicBezTo>
                  <a:cubicBezTo>
                    <a:pt x="0" y="900"/>
                    <a:pt x="0" y="1134"/>
                    <a:pt x="100" y="1367"/>
                  </a:cubicBezTo>
                  <a:cubicBezTo>
                    <a:pt x="267" y="1634"/>
                    <a:pt x="601" y="1868"/>
                    <a:pt x="934" y="1868"/>
                  </a:cubicBezTo>
                  <a:cubicBezTo>
                    <a:pt x="1101" y="1868"/>
                    <a:pt x="1234" y="1801"/>
                    <a:pt x="1368" y="1734"/>
                  </a:cubicBezTo>
                  <a:cubicBezTo>
                    <a:pt x="1835" y="1534"/>
                    <a:pt x="2002" y="934"/>
                    <a:pt x="1735" y="467"/>
                  </a:cubicBezTo>
                  <a:cubicBezTo>
                    <a:pt x="1593" y="184"/>
                    <a:pt x="1251" y="0"/>
                    <a:pt x="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4"/>
            <p:cNvSpPr/>
            <p:nvPr/>
          </p:nvSpPr>
          <p:spPr>
            <a:xfrm>
              <a:off x="631691" y="2983707"/>
              <a:ext cx="148954" cy="130265"/>
            </a:xfrm>
            <a:custGeom>
              <a:avLst/>
              <a:gdLst/>
              <a:ahLst/>
              <a:cxnLst/>
              <a:rect l="l" t="t" r="r" b="b"/>
              <a:pathLst>
                <a:path w="2136" h="1868" extrusionOk="0">
                  <a:moveTo>
                    <a:pt x="1068" y="400"/>
                  </a:moveTo>
                  <a:cubicBezTo>
                    <a:pt x="1235" y="400"/>
                    <a:pt x="1402" y="533"/>
                    <a:pt x="1535" y="633"/>
                  </a:cubicBezTo>
                  <a:cubicBezTo>
                    <a:pt x="1669" y="900"/>
                    <a:pt x="1569" y="1234"/>
                    <a:pt x="1335" y="1367"/>
                  </a:cubicBezTo>
                  <a:cubicBezTo>
                    <a:pt x="1257" y="1396"/>
                    <a:pt x="1174" y="1411"/>
                    <a:pt x="1091" y="1411"/>
                  </a:cubicBezTo>
                  <a:cubicBezTo>
                    <a:pt x="891" y="1411"/>
                    <a:pt x="696" y="1323"/>
                    <a:pt x="601" y="1134"/>
                  </a:cubicBezTo>
                  <a:cubicBezTo>
                    <a:pt x="501" y="900"/>
                    <a:pt x="568" y="567"/>
                    <a:pt x="835" y="433"/>
                  </a:cubicBezTo>
                  <a:cubicBezTo>
                    <a:pt x="901" y="400"/>
                    <a:pt x="1002" y="400"/>
                    <a:pt x="1068" y="400"/>
                  </a:cubicBezTo>
                  <a:close/>
                  <a:moveTo>
                    <a:pt x="1032" y="0"/>
                  </a:moveTo>
                  <a:cubicBezTo>
                    <a:pt x="886" y="0"/>
                    <a:pt x="738" y="31"/>
                    <a:pt x="601" y="100"/>
                  </a:cubicBezTo>
                  <a:cubicBezTo>
                    <a:pt x="168" y="300"/>
                    <a:pt x="1" y="900"/>
                    <a:pt x="234" y="1367"/>
                  </a:cubicBezTo>
                  <a:cubicBezTo>
                    <a:pt x="401" y="1634"/>
                    <a:pt x="735" y="1867"/>
                    <a:pt x="1068" y="1867"/>
                  </a:cubicBezTo>
                  <a:cubicBezTo>
                    <a:pt x="1202" y="1867"/>
                    <a:pt x="1368" y="1801"/>
                    <a:pt x="1502" y="1734"/>
                  </a:cubicBezTo>
                  <a:cubicBezTo>
                    <a:pt x="1936" y="1534"/>
                    <a:pt x="2136" y="933"/>
                    <a:pt x="1869" y="466"/>
                  </a:cubicBezTo>
                  <a:cubicBezTo>
                    <a:pt x="1727" y="183"/>
                    <a:pt x="1385"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4"/>
            <p:cNvSpPr/>
            <p:nvPr/>
          </p:nvSpPr>
          <p:spPr>
            <a:xfrm>
              <a:off x="422347" y="2798700"/>
              <a:ext cx="132706" cy="131520"/>
            </a:xfrm>
            <a:custGeom>
              <a:avLst/>
              <a:gdLst/>
              <a:ahLst/>
              <a:cxnLst/>
              <a:rect l="l" t="t" r="r" b="b"/>
              <a:pathLst>
                <a:path w="1903" h="1886" extrusionOk="0">
                  <a:moveTo>
                    <a:pt x="935" y="418"/>
                  </a:moveTo>
                  <a:cubicBezTo>
                    <a:pt x="1135" y="418"/>
                    <a:pt x="1235" y="451"/>
                    <a:pt x="1335" y="584"/>
                  </a:cubicBezTo>
                  <a:cubicBezTo>
                    <a:pt x="1435" y="718"/>
                    <a:pt x="1502" y="818"/>
                    <a:pt x="1502" y="951"/>
                  </a:cubicBezTo>
                  <a:cubicBezTo>
                    <a:pt x="1502" y="1118"/>
                    <a:pt x="1402" y="1251"/>
                    <a:pt x="1335" y="1318"/>
                  </a:cubicBezTo>
                  <a:cubicBezTo>
                    <a:pt x="1235" y="1435"/>
                    <a:pt x="1101" y="1493"/>
                    <a:pt x="964" y="1493"/>
                  </a:cubicBezTo>
                  <a:cubicBezTo>
                    <a:pt x="826" y="1493"/>
                    <a:pt x="685" y="1435"/>
                    <a:pt x="568" y="1318"/>
                  </a:cubicBezTo>
                  <a:cubicBezTo>
                    <a:pt x="468" y="1218"/>
                    <a:pt x="401" y="1085"/>
                    <a:pt x="401" y="951"/>
                  </a:cubicBezTo>
                  <a:cubicBezTo>
                    <a:pt x="401" y="784"/>
                    <a:pt x="501" y="651"/>
                    <a:pt x="568" y="584"/>
                  </a:cubicBezTo>
                  <a:cubicBezTo>
                    <a:pt x="701" y="451"/>
                    <a:pt x="835" y="418"/>
                    <a:pt x="935" y="418"/>
                  </a:cubicBezTo>
                  <a:close/>
                  <a:moveTo>
                    <a:pt x="922" y="1"/>
                  </a:moveTo>
                  <a:cubicBezTo>
                    <a:pt x="676" y="1"/>
                    <a:pt x="434" y="84"/>
                    <a:pt x="268" y="251"/>
                  </a:cubicBezTo>
                  <a:cubicBezTo>
                    <a:pt x="67" y="418"/>
                    <a:pt x="1" y="651"/>
                    <a:pt x="1" y="918"/>
                  </a:cubicBezTo>
                  <a:cubicBezTo>
                    <a:pt x="1" y="1185"/>
                    <a:pt x="101" y="1385"/>
                    <a:pt x="268" y="1585"/>
                  </a:cubicBezTo>
                  <a:cubicBezTo>
                    <a:pt x="468" y="1785"/>
                    <a:pt x="701" y="1885"/>
                    <a:pt x="935" y="1885"/>
                  </a:cubicBezTo>
                  <a:cubicBezTo>
                    <a:pt x="1202" y="1885"/>
                    <a:pt x="1402" y="1752"/>
                    <a:pt x="1602" y="1585"/>
                  </a:cubicBezTo>
                  <a:cubicBezTo>
                    <a:pt x="1835" y="1418"/>
                    <a:pt x="1902" y="1185"/>
                    <a:pt x="1902" y="918"/>
                  </a:cubicBezTo>
                  <a:cubicBezTo>
                    <a:pt x="1902" y="651"/>
                    <a:pt x="1769" y="418"/>
                    <a:pt x="1602" y="251"/>
                  </a:cubicBezTo>
                  <a:cubicBezTo>
                    <a:pt x="1418" y="84"/>
                    <a:pt x="1168"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4"/>
            <p:cNvSpPr/>
            <p:nvPr/>
          </p:nvSpPr>
          <p:spPr>
            <a:xfrm>
              <a:off x="892222" y="2659161"/>
              <a:ext cx="135007" cy="131450"/>
            </a:xfrm>
            <a:custGeom>
              <a:avLst/>
              <a:gdLst/>
              <a:ahLst/>
              <a:cxnLst/>
              <a:rect l="l" t="t" r="r" b="b"/>
              <a:pathLst>
                <a:path w="1936" h="1885" extrusionOk="0">
                  <a:moveTo>
                    <a:pt x="968" y="417"/>
                  </a:moveTo>
                  <a:cubicBezTo>
                    <a:pt x="1102" y="417"/>
                    <a:pt x="1235" y="450"/>
                    <a:pt x="1335" y="584"/>
                  </a:cubicBezTo>
                  <a:cubicBezTo>
                    <a:pt x="1469" y="717"/>
                    <a:pt x="1502" y="784"/>
                    <a:pt x="1502" y="951"/>
                  </a:cubicBezTo>
                  <a:cubicBezTo>
                    <a:pt x="1502" y="1118"/>
                    <a:pt x="1435" y="1251"/>
                    <a:pt x="1335" y="1318"/>
                  </a:cubicBezTo>
                  <a:cubicBezTo>
                    <a:pt x="1235" y="1435"/>
                    <a:pt x="1102" y="1493"/>
                    <a:pt x="968" y="1493"/>
                  </a:cubicBezTo>
                  <a:cubicBezTo>
                    <a:pt x="835" y="1493"/>
                    <a:pt x="701" y="1435"/>
                    <a:pt x="601" y="1318"/>
                  </a:cubicBezTo>
                  <a:cubicBezTo>
                    <a:pt x="468" y="1218"/>
                    <a:pt x="434" y="1118"/>
                    <a:pt x="434" y="951"/>
                  </a:cubicBezTo>
                  <a:cubicBezTo>
                    <a:pt x="434" y="784"/>
                    <a:pt x="468" y="717"/>
                    <a:pt x="601" y="584"/>
                  </a:cubicBezTo>
                  <a:cubicBezTo>
                    <a:pt x="735" y="450"/>
                    <a:pt x="835" y="417"/>
                    <a:pt x="968" y="417"/>
                  </a:cubicBezTo>
                  <a:close/>
                  <a:moveTo>
                    <a:pt x="956" y="0"/>
                  </a:moveTo>
                  <a:cubicBezTo>
                    <a:pt x="710" y="0"/>
                    <a:pt x="468" y="84"/>
                    <a:pt x="301" y="250"/>
                  </a:cubicBezTo>
                  <a:cubicBezTo>
                    <a:pt x="101" y="417"/>
                    <a:pt x="1" y="651"/>
                    <a:pt x="1" y="917"/>
                  </a:cubicBezTo>
                  <a:cubicBezTo>
                    <a:pt x="1" y="1184"/>
                    <a:pt x="134" y="1384"/>
                    <a:pt x="301" y="1585"/>
                  </a:cubicBezTo>
                  <a:cubicBezTo>
                    <a:pt x="468" y="1785"/>
                    <a:pt x="735" y="1885"/>
                    <a:pt x="968" y="1885"/>
                  </a:cubicBezTo>
                  <a:cubicBezTo>
                    <a:pt x="1235" y="1885"/>
                    <a:pt x="1435" y="1751"/>
                    <a:pt x="1635" y="1585"/>
                  </a:cubicBezTo>
                  <a:cubicBezTo>
                    <a:pt x="1835" y="1418"/>
                    <a:pt x="1936" y="1184"/>
                    <a:pt x="1936" y="917"/>
                  </a:cubicBezTo>
                  <a:cubicBezTo>
                    <a:pt x="1936" y="651"/>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4"/>
            <p:cNvSpPr/>
            <p:nvPr/>
          </p:nvSpPr>
          <p:spPr>
            <a:xfrm>
              <a:off x="487479" y="2568435"/>
              <a:ext cx="135007" cy="131450"/>
            </a:xfrm>
            <a:custGeom>
              <a:avLst/>
              <a:gdLst/>
              <a:ahLst/>
              <a:cxnLst/>
              <a:rect l="l" t="t" r="r" b="b"/>
              <a:pathLst>
                <a:path w="1936" h="1885" extrusionOk="0">
                  <a:moveTo>
                    <a:pt x="968" y="417"/>
                  </a:moveTo>
                  <a:cubicBezTo>
                    <a:pt x="1101" y="417"/>
                    <a:pt x="1235" y="484"/>
                    <a:pt x="1368" y="584"/>
                  </a:cubicBezTo>
                  <a:cubicBezTo>
                    <a:pt x="1468" y="717"/>
                    <a:pt x="1535" y="817"/>
                    <a:pt x="1535" y="984"/>
                  </a:cubicBezTo>
                  <a:cubicBezTo>
                    <a:pt x="1535" y="1118"/>
                    <a:pt x="1435" y="1251"/>
                    <a:pt x="1368" y="1351"/>
                  </a:cubicBezTo>
                  <a:cubicBezTo>
                    <a:pt x="1252" y="1451"/>
                    <a:pt x="1110" y="1501"/>
                    <a:pt x="972" y="1501"/>
                  </a:cubicBezTo>
                  <a:cubicBezTo>
                    <a:pt x="835" y="1501"/>
                    <a:pt x="701" y="1451"/>
                    <a:pt x="601" y="1351"/>
                  </a:cubicBezTo>
                  <a:cubicBezTo>
                    <a:pt x="468" y="1218"/>
                    <a:pt x="434" y="1118"/>
                    <a:pt x="434" y="984"/>
                  </a:cubicBezTo>
                  <a:cubicBezTo>
                    <a:pt x="434" y="817"/>
                    <a:pt x="468" y="717"/>
                    <a:pt x="601" y="584"/>
                  </a:cubicBezTo>
                  <a:cubicBezTo>
                    <a:pt x="735" y="484"/>
                    <a:pt x="835" y="417"/>
                    <a:pt x="968" y="417"/>
                  </a:cubicBezTo>
                  <a:close/>
                  <a:moveTo>
                    <a:pt x="956" y="0"/>
                  </a:moveTo>
                  <a:cubicBezTo>
                    <a:pt x="710" y="0"/>
                    <a:pt x="468" y="84"/>
                    <a:pt x="301" y="250"/>
                  </a:cubicBezTo>
                  <a:cubicBezTo>
                    <a:pt x="101" y="417"/>
                    <a:pt x="1" y="684"/>
                    <a:pt x="1" y="918"/>
                  </a:cubicBezTo>
                  <a:cubicBezTo>
                    <a:pt x="1" y="1184"/>
                    <a:pt x="134" y="1385"/>
                    <a:pt x="301" y="1585"/>
                  </a:cubicBezTo>
                  <a:cubicBezTo>
                    <a:pt x="468" y="1818"/>
                    <a:pt x="735" y="1885"/>
                    <a:pt x="968" y="1885"/>
                  </a:cubicBezTo>
                  <a:cubicBezTo>
                    <a:pt x="1235" y="1885"/>
                    <a:pt x="1435" y="1751"/>
                    <a:pt x="1635" y="1585"/>
                  </a:cubicBezTo>
                  <a:cubicBezTo>
                    <a:pt x="1835" y="1418"/>
                    <a:pt x="1935" y="1184"/>
                    <a:pt x="1935" y="918"/>
                  </a:cubicBezTo>
                  <a:cubicBezTo>
                    <a:pt x="1935" y="684"/>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829460" y="2907766"/>
              <a:ext cx="139609" cy="131799"/>
            </a:xfrm>
            <a:custGeom>
              <a:avLst/>
              <a:gdLst/>
              <a:ahLst/>
              <a:cxnLst/>
              <a:rect l="l" t="t" r="r" b="b"/>
              <a:pathLst>
                <a:path w="2002" h="1890" extrusionOk="0">
                  <a:moveTo>
                    <a:pt x="968" y="455"/>
                  </a:moveTo>
                  <a:cubicBezTo>
                    <a:pt x="1068" y="455"/>
                    <a:pt x="1201" y="488"/>
                    <a:pt x="1334" y="588"/>
                  </a:cubicBezTo>
                  <a:cubicBezTo>
                    <a:pt x="1535" y="822"/>
                    <a:pt x="1535" y="1155"/>
                    <a:pt x="1334" y="1355"/>
                  </a:cubicBezTo>
                  <a:cubicBezTo>
                    <a:pt x="1234" y="1455"/>
                    <a:pt x="1101" y="1505"/>
                    <a:pt x="963" y="1505"/>
                  </a:cubicBezTo>
                  <a:cubicBezTo>
                    <a:pt x="826" y="1505"/>
                    <a:pt x="684" y="1455"/>
                    <a:pt x="567" y="1355"/>
                  </a:cubicBezTo>
                  <a:cubicBezTo>
                    <a:pt x="467" y="1222"/>
                    <a:pt x="400" y="1122"/>
                    <a:pt x="400" y="988"/>
                  </a:cubicBezTo>
                  <a:cubicBezTo>
                    <a:pt x="400" y="822"/>
                    <a:pt x="501" y="688"/>
                    <a:pt x="567" y="621"/>
                  </a:cubicBezTo>
                  <a:cubicBezTo>
                    <a:pt x="701" y="488"/>
                    <a:pt x="834" y="455"/>
                    <a:pt x="968" y="455"/>
                  </a:cubicBezTo>
                  <a:close/>
                  <a:moveTo>
                    <a:pt x="950" y="0"/>
                  </a:moveTo>
                  <a:cubicBezTo>
                    <a:pt x="703" y="0"/>
                    <a:pt x="455" y="100"/>
                    <a:pt x="267" y="288"/>
                  </a:cubicBezTo>
                  <a:cubicBezTo>
                    <a:pt x="67" y="455"/>
                    <a:pt x="0" y="688"/>
                    <a:pt x="0" y="955"/>
                  </a:cubicBezTo>
                  <a:cubicBezTo>
                    <a:pt x="0" y="1189"/>
                    <a:pt x="100" y="1389"/>
                    <a:pt x="267" y="1622"/>
                  </a:cubicBezTo>
                  <a:cubicBezTo>
                    <a:pt x="467" y="1822"/>
                    <a:pt x="701" y="1889"/>
                    <a:pt x="968" y="1889"/>
                  </a:cubicBezTo>
                  <a:cubicBezTo>
                    <a:pt x="1201" y="1889"/>
                    <a:pt x="1468" y="1822"/>
                    <a:pt x="1601" y="1589"/>
                  </a:cubicBezTo>
                  <a:cubicBezTo>
                    <a:pt x="2002" y="1222"/>
                    <a:pt x="2002" y="655"/>
                    <a:pt x="1601" y="288"/>
                  </a:cubicBezTo>
                  <a:cubicBezTo>
                    <a:pt x="1422" y="92"/>
                    <a:pt x="1187" y="0"/>
                    <a:pt x="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39"/>
          <p:cNvSpPr/>
          <p:nvPr/>
        </p:nvSpPr>
        <p:spPr>
          <a:xfrm>
            <a:off x="1297953" y="2100508"/>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9"/>
          <p:cNvSpPr/>
          <p:nvPr/>
        </p:nvSpPr>
        <p:spPr>
          <a:xfrm>
            <a:off x="5673300" y="4664970"/>
            <a:ext cx="3487200" cy="4575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9"/>
          <p:cNvSpPr txBox="1">
            <a:spLocks noGrp="1"/>
          </p:cNvSpPr>
          <p:nvPr>
            <p:ph type="subTitle" idx="1"/>
          </p:nvPr>
        </p:nvSpPr>
        <p:spPr>
          <a:xfrm>
            <a:off x="1930631" y="2282524"/>
            <a:ext cx="5927089" cy="1200300"/>
          </a:xfrm>
          <a:prstGeom prst="rect">
            <a:avLst/>
          </a:prstGeom>
        </p:spPr>
        <p:txBody>
          <a:bodyPr spcFirstLastPara="1" wrap="square" lIns="91425" tIns="91425" rIns="91425" bIns="91425" anchor="t" anchorCtr="0">
            <a:noAutofit/>
          </a:bodyPr>
          <a:lstStyle/>
          <a:p>
            <a:pPr marL="0" lvl="0" indent="0">
              <a:spcAft>
                <a:spcPts val="1200"/>
              </a:spcAft>
            </a:pPr>
            <a:r>
              <a:rPr lang="en-US" dirty="0" smtClean="0">
                <a:solidFill>
                  <a:srgbClr val="FF0000"/>
                </a:solidFill>
              </a:rPr>
              <a:t>why </a:t>
            </a:r>
            <a:r>
              <a:rPr lang="en-US" dirty="0">
                <a:solidFill>
                  <a:srgbClr val="FF0000"/>
                </a:solidFill>
              </a:rPr>
              <a:t>people who regularly take substances have tolerance and withdrawal </a:t>
            </a:r>
            <a:r>
              <a:rPr lang="en-US" dirty="0" smtClean="0">
                <a:solidFill>
                  <a:srgbClr val="FF0000"/>
                </a:solidFill>
              </a:rPr>
              <a:t>reactions????</a:t>
            </a:r>
            <a:endParaRPr dirty="0">
              <a:solidFill>
                <a:srgbClr val="FF0000"/>
              </a:solidFill>
            </a:endParaRPr>
          </a:p>
        </p:txBody>
      </p:sp>
      <p:grpSp>
        <p:nvGrpSpPr>
          <p:cNvPr id="986" name="Google Shape;986;p39"/>
          <p:cNvGrpSpPr/>
          <p:nvPr/>
        </p:nvGrpSpPr>
        <p:grpSpPr>
          <a:xfrm>
            <a:off x="1279241" y="1205562"/>
            <a:ext cx="1072385" cy="645118"/>
            <a:chOff x="4076816" y="401137"/>
            <a:chExt cx="1072385" cy="645118"/>
          </a:xfrm>
        </p:grpSpPr>
        <p:sp>
          <p:nvSpPr>
            <p:cNvPr id="987" name="Google Shape;987;p39"/>
            <p:cNvSpPr/>
            <p:nvPr/>
          </p:nvSpPr>
          <p:spPr>
            <a:xfrm>
              <a:off x="4076816" y="421848"/>
              <a:ext cx="1072385" cy="612761"/>
            </a:xfrm>
            <a:custGeom>
              <a:avLst/>
              <a:gdLst/>
              <a:ahLst/>
              <a:cxnLst/>
              <a:rect l="l" t="t" r="r" b="b"/>
              <a:pathLst>
                <a:path w="15378" h="8787" extrusionOk="0">
                  <a:moveTo>
                    <a:pt x="9315" y="1"/>
                  </a:moveTo>
                  <a:cubicBezTo>
                    <a:pt x="8589" y="1"/>
                    <a:pt x="7953" y="403"/>
                    <a:pt x="7521" y="930"/>
                  </a:cubicBezTo>
                  <a:lnTo>
                    <a:pt x="7521" y="930"/>
                  </a:lnTo>
                  <a:cubicBezTo>
                    <a:pt x="7225" y="691"/>
                    <a:pt x="6836" y="477"/>
                    <a:pt x="6337" y="314"/>
                  </a:cubicBezTo>
                  <a:cubicBezTo>
                    <a:pt x="5933" y="182"/>
                    <a:pt x="5593" y="125"/>
                    <a:pt x="5306" y="125"/>
                  </a:cubicBezTo>
                  <a:cubicBezTo>
                    <a:pt x="3487" y="125"/>
                    <a:pt x="3835" y="2416"/>
                    <a:pt x="3835" y="2416"/>
                  </a:cubicBezTo>
                  <a:cubicBezTo>
                    <a:pt x="3647" y="2301"/>
                    <a:pt x="3445" y="2250"/>
                    <a:pt x="3241" y="2250"/>
                  </a:cubicBezTo>
                  <a:cubicBezTo>
                    <a:pt x="1711" y="2250"/>
                    <a:pt x="0" y="5155"/>
                    <a:pt x="2001" y="6685"/>
                  </a:cubicBezTo>
                  <a:cubicBezTo>
                    <a:pt x="2635" y="7149"/>
                    <a:pt x="3237" y="7350"/>
                    <a:pt x="3749" y="7367"/>
                  </a:cubicBezTo>
                  <a:lnTo>
                    <a:pt x="3749" y="7367"/>
                  </a:lnTo>
                  <a:cubicBezTo>
                    <a:pt x="3930" y="8131"/>
                    <a:pt x="4482" y="8787"/>
                    <a:pt x="5637" y="8787"/>
                  </a:cubicBezTo>
                  <a:cubicBezTo>
                    <a:pt x="7293" y="8787"/>
                    <a:pt x="8403" y="8404"/>
                    <a:pt x="9018" y="7838"/>
                  </a:cubicBezTo>
                  <a:lnTo>
                    <a:pt x="9018" y="7838"/>
                  </a:lnTo>
                  <a:cubicBezTo>
                    <a:pt x="9147" y="8006"/>
                    <a:pt x="9308" y="8168"/>
                    <a:pt x="9506" y="8320"/>
                  </a:cubicBezTo>
                  <a:cubicBezTo>
                    <a:pt x="9776" y="8531"/>
                    <a:pt x="10101" y="8625"/>
                    <a:pt x="10451" y="8625"/>
                  </a:cubicBezTo>
                  <a:cubicBezTo>
                    <a:pt x="12480" y="8625"/>
                    <a:pt x="15378" y="5470"/>
                    <a:pt x="13642" y="3650"/>
                  </a:cubicBezTo>
                  <a:cubicBezTo>
                    <a:pt x="13159" y="3151"/>
                    <a:pt x="12652" y="2962"/>
                    <a:pt x="12179" y="2962"/>
                  </a:cubicBezTo>
                  <a:cubicBezTo>
                    <a:pt x="12119" y="2962"/>
                    <a:pt x="12060" y="2965"/>
                    <a:pt x="12001" y="2971"/>
                  </a:cubicBezTo>
                  <a:lnTo>
                    <a:pt x="12001" y="2971"/>
                  </a:lnTo>
                  <a:cubicBezTo>
                    <a:pt x="12013" y="2076"/>
                    <a:pt x="11566" y="1048"/>
                    <a:pt x="10474" y="347"/>
                  </a:cubicBezTo>
                  <a:cubicBezTo>
                    <a:pt x="10074" y="104"/>
                    <a:pt x="9683" y="1"/>
                    <a:pt x="93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9"/>
            <p:cNvSpPr/>
            <p:nvPr/>
          </p:nvSpPr>
          <p:spPr>
            <a:xfrm>
              <a:off x="4123259" y="401137"/>
              <a:ext cx="967782" cy="645118"/>
            </a:xfrm>
            <a:custGeom>
              <a:avLst/>
              <a:gdLst/>
              <a:ahLst/>
              <a:cxnLst/>
              <a:rect l="l" t="t" r="r" b="b"/>
              <a:pathLst>
                <a:path w="13878" h="9251" extrusionOk="0">
                  <a:moveTo>
                    <a:pt x="6872" y="1478"/>
                  </a:moveTo>
                  <a:cubicBezTo>
                    <a:pt x="7406" y="1979"/>
                    <a:pt x="7539" y="2612"/>
                    <a:pt x="7372" y="3046"/>
                  </a:cubicBezTo>
                  <a:cubicBezTo>
                    <a:pt x="7332" y="3270"/>
                    <a:pt x="7204" y="3382"/>
                    <a:pt x="7042" y="3382"/>
                  </a:cubicBezTo>
                  <a:cubicBezTo>
                    <a:pt x="6939" y="3382"/>
                    <a:pt x="6822" y="3337"/>
                    <a:pt x="6705" y="3246"/>
                  </a:cubicBezTo>
                  <a:cubicBezTo>
                    <a:pt x="6338" y="2913"/>
                    <a:pt x="6405" y="2145"/>
                    <a:pt x="6872" y="1478"/>
                  </a:cubicBezTo>
                  <a:close/>
                  <a:moveTo>
                    <a:pt x="11075" y="3446"/>
                  </a:moveTo>
                  <a:lnTo>
                    <a:pt x="11075" y="3446"/>
                  </a:lnTo>
                  <a:cubicBezTo>
                    <a:pt x="11008" y="4214"/>
                    <a:pt x="10541" y="4747"/>
                    <a:pt x="9974" y="4814"/>
                  </a:cubicBezTo>
                  <a:lnTo>
                    <a:pt x="9841" y="4814"/>
                  </a:lnTo>
                  <a:cubicBezTo>
                    <a:pt x="9674" y="4814"/>
                    <a:pt x="9674" y="4781"/>
                    <a:pt x="9674" y="4747"/>
                  </a:cubicBezTo>
                  <a:cubicBezTo>
                    <a:pt x="9674" y="4447"/>
                    <a:pt x="10241" y="3647"/>
                    <a:pt x="11075" y="3446"/>
                  </a:cubicBezTo>
                  <a:close/>
                  <a:moveTo>
                    <a:pt x="3870" y="5448"/>
                  </a:moveTo>
                  <a:cubicBezTo>
                    <a:pt x="3970" y="5448"/>
                    <a:pt x="4070" y="5581"/>
                    <a:pt x="4170" y="5615"/>
                  </a:cubicBezTo>
                  <a:cubicBezTo>
                    <a:pt x="4470" y="5982"/>
                    <a:pt x="4537" y="6415"/>
                    <a:pt x="4370" y="6749"/>
                  </a:cubicBezTo>
                  <a:cubicBezTo>
                    <a:pt x="4170" y="7116"/>
                    <a:pt x="3737" y="7383"/>
                    <a:pt x="3236" y="7383"/>
                  </a:cubicBezTo>
                  <a:cubicBezTo>
                    <a:pt x="3136" y="6649"/>
                    <a:pt x="3336" y="5948"/>
                    <a:pt x="3570" y="5615"/>
                  </a:cubicBezTo>
                  <a:cubicBezTo>
                    <a:pt x="3703" y="5548"/>
                    <a:pt x="3803" y="5448"/>
                    <a:pt x="3870" y="5448"/>
                  </a:cubicBezTo>
                  <a:close/>
                  <a:moveTo>
                    <a:pt x="8473" y="5982"/>
                  </a:moveTo>
                  <a:cubicBezTo>
                    <a:pt x="8507" y="5982"/>
                    <a:pt x="8573" y="6048"/>
                    <a:pt x="8640" y="6282"/>
                  </a:cubicBezTo>
                  <a:cubicBezTo>
                    <a:pt x="8807" y="6815"/>
                    <a:pt x="8707" y="7316"/>
                    <a:pt x="8373" y="7749"/>
                  </a:cubicBezTo>
                  <a:cubicBezTo>
                    <a:pt x="8040" y="7149"/>
                    <a:pt x="8073" y="6582"/>
                    <a:pt x="8240" y="6182"/>
                  </a:cubicBezTo>
                  <a:cubicBezTo>
                    <a:pt x="8340" y="6048"/>
                    <a:pt x="8407" y="5982"/>
                    <a:pt x="8473" y="5982"/>
                  </a:cubicBezTo>
                  <a:close/>
                  <a:moveTo>
                    <a:pt x="8603" y="332"/>
                  </a:moveTo>
                  <a:cubicBezTo>
                    <a:pt x="8956" y="332"/>
                    <a:pt x="9318" y="433"/>
                    <a:pt x="9674" y="644"/>
                  </a:cubicBezTo>
                  <a:cubicBezTo>
                    <a:pt x="10541" y="1178"/>
                    <a:pt x="11075" y="2012"/>
                    <a:pt x="11108" y="2913"/>
                  </a:cubicBezTo>
                  <a:cubicBezTo>
                    <a:pt x="10074" y="3113"/>
                    <a:pt x="9240" y="4080"/>
                    <a:pt x="9274" y="4647"/>
                  </a:cubicBezTo>
                  <a:cubicBezTo>
                    <a:pt x="9341" y="4914"/>
                    <a:pt x="9441" y="5148"/>
                    <a:pt x="9874" y="5148"/>
                  </a:cubicBezTo>
                  <a:lnTo>
                    <a:pt x="10041" y="5148"/>
                  </a:lnTo>
                  <a:cubicBezTo>
                    <a:pt x="10875" y="5014"/>
                    <a:pt x="11442" y="4280"/>
                    <a:pt x="11542" y="3313"/>
                  </a:cubicBezTo>
                  <a:cubicBezTo>
                    <a:pt x="11942" y="3313"/>
                    <a:pt x="12409" y="3513"/>
                    <a:pt x="12776" y="3947"/>
                  </a:cubicBezTo>
                  <a:cubicBezTo>
                    <a:pt x="13443" y="4614"/>
                    <a:pt x="13277" y="5448"/>
                    <a:pt x="13043" y="6015"/>
                  </a:cubicBezTo>
                  <a:cubicBezTo>
                    <a:pt x="12509" y="7383"/>
                    <a:pt x="10908" y="8583"/>
                    <a:pt x="9741" y="8583"/>
                  </a:cubicBezTo>
                  <a:cubicBezTo>
                    <a:pt x="9441" y="8583"/>
                    <a:pt x="9174" y="8483"/>
                    <a:pt x="8940" y="8317"/>
                  </a:cubicBezTo>
                  <a:cubicBezTo>
                    <a:pt x="8840" y="8250"/>
                    <a:pt x="8707" y="8150"/>
                    <a:pt x="8607" y="8016"/>
                  </a:cubicBezTo>
                  <a:cubicBezTo>
                    <a:pt x="9107" y="7516"/>
                    <a:pt x="9240" y="6815"/>
                    <a:pt x="9040" y="6115"/>
                  </a:cubicBezTo>
                  <a:cubicBezTo>
                    <a:pt x="8874" y="5615"/>
                    <a:pt x="8607" y="5515"/>
                    <a:pt x="8440" y="5515"/>
                  </a:cubicBezTo>
                  <a:cubicBezTo>
                    <a:pt x="8206" y="5515"/>
                    <a:pt x="8006" y="5715"/>
                    <a:pt x="7873" y="5982"/>
                  </a:cubicBezTo>
                  <a:cubicBezTo>
                    <a:pt x="7673" y="6482"/>
                    <a:pt x="7606" y="7282"/>
                    <a:pt x="8073" y="7983"/>
                  </a:cubicBezTo>
                  <a:cubicBezTo>
                    <a:pt x="7573" y="8350"/>
                    <a:pt x="6672" y="8784"/>
                    <a:pt x="5004" y="8784"/>
                  </a:cubicBezTo>
                  <a:lnTo>
                    <a:pt x="5004" y="8984"/>
                  </a:lnTo>
                  <a:lnTo>
                    <a:pt x="4937" y="8784"/>
                  </a:lnTo>
                  <a:cubicBezTo>
                    <a:pt x="3970" y="8784"/>
                    <a:pt x="3536" y="8283"/>
                    <a:pt x="3336" y="7783"/>
                  </a:cubicBezTo>
                  <a:cubicBezTo>
                    <a:pt x="3970" y="7749"/>
                    <a:pt x="4504" y="7449"/>
                    <a:pt x="4771" y="6815"/>
                  </a:cubicBezTo>
                  <a:cubicBezTo>
                    <a:pt x="5037" y="6315"/>
                    <a:pt x="4937" y="5748"/>
                    <a:pt x="4537" y="5248"/>
                  </a:cubicBezTo>
                  <a:cubicBezTo>
                    <a:pt x="4337" y="4947"/>
                    <a:pt x="4103" y="4914"/>
                    <a:pt x="3937" y="4914"/>
                  </a:cubicBezTo>
                  <a:cubicBezTo>
                    <a:pt x="3737" y="4914"/>
                    <a:pt x="3536" y="5014"/>
                    <a:pt x="3370" y="5248"/>
                  </a:cubicBezTo>
                  <a:cubicBezTo>
                    <a:pt x="3003" y="5681"/>
                    <a:pt x="2836" y="6482"/>
                    <a:pt x="2903" y="7182"/>
                  </a:cubicBezTo>
                  <a:cubicBezTo>
                    <a:pt x="2436" y="7116"/>
                    <a:pt x="2002" y="6916"/>
                    <a:pt x="1535" y="6582"/>
                  </a:cubicBezTo>
                  <a:cubicBezTo>
                    <a:pt x="501" y="5815"/>
                    <a:pt x="701" y="4681"/>
                    <a:pt x="834" y="4280"/>
                  </a:cubicBezTo>
                  <a:cubicBezTo>
                    <a:pt x="1101" y="3313"/>
                    <a:pt x="1935" y="2579"/>
                    <a:pt x="2669" y="2579"/>
                  </a:cubicBezTo>
                  <a:cubicBezTo>
                    <a:pt x="2836" y="2579"/>
                    <a:pt x="3003" y="2612"/>
                    <a:pt x="3103" y="2679"/>
                  </a:cubicBezTo>
                  <a:cubicBezTo>
                    <a:pt x="3136" y="2713"/>
                    <a:pt x="3178" y="2729"/>
                    <a:pt x="3220" y="2729"/>
                  </a:cubicBezTo>
                  <a:cubicBezTo>
                    <a:pt x="3261" y="2729"/>
                    <a:pt x="3303" y="2713"/>
                    <a:pt x="3336" y="2679"/>
                  </a:cubicBezTo>
                  <a:cubicBezTo>
                    <a:pt x="3370" y="2646"/>
                    <a:pt x="3403" y="2579"/>
                    <a:pt x="3403" y="2479"/>
                  </a:cubicBezTo>
                  <a:cubicBezTo>
                    <a:pt x="3370" y="2479"/>
                    <a:pt x="3236" y="1412"/>
                    <a:pt x="3737" y="811"/>
                  </a:cubicBezTo>
                  <a:cubicBezTo>
                    <a:pt x="3959" y="569"/>
                    <a:pt x="4279" y="436"/>
                    <a:pt x="4689" y="436"/>
                  </a:cubicBezTo>
                  <a:cubicBezTo>
                    <a:pt x="4957" y="436"/>
                    <a:pt x="5262" y="493"/>
                    <a:pt x="5605" y="611"/>
                  </a:cubicBezTo>
                  <a:cubicBezTo>
                    <a:pt x="5938" y="744"/>
                    <a:pt x="6272" y="911"/>
                    <a:pt x="6539" y="1078"/>
                  </a:cubicBezTo>
                  <a:cubicBezTo>
                    <a:pt x="6005" y="1845"/>
                    <a:pt x="5838" y="2913"/>
                    <a:pt x="6438" y="3413"/>
                  </a:cubicBezTo>
                  <a:cubicBezTo>
                    <a:pt x="6605" y="3580"/>
                    <a:pt x="6839" y="3647"/>
                    <a:pt x="7039" y="3647"/>
                  </a:cubicBezTo>
                  <a:cubicBezTo>
                    <a:pt x="7372" y="3647"/>
                    <a:pt x="7673" y="3413"/>
                    <a:pt x="7773" y="3013"/>
                  </a:cubicBezTo>
                  <a:cubicBezTo>
                    <a:pt x="7940" y="2479"/>
                    <a:pt x="7839" y="1678"/>
                    <a:pt x="7106" y="1011"/>
                  </a:cubicBezTo>
                  <a:cubicBezTo>
                    <a:pt x="7549" y="568"/>
                    <a:pt x="8065" y="332"/>
                    <a:pt x="8603" y="332"/>
                  </a:cubicBezTo>
                  <a:close/>
                  <a:moveTo>
                    <a:pt x="8639" y="1"/>
                  </a:moveTo>
                  <a:cubicBezTo>
                    <a:pt x="7972" y="1"/>
                    <a:pt x="7319" y="290"/>
                    <a:pt x="6805" y="845"/>
                  </a:cubicBezTo>
                  <a:cubicBezTo>
                    <a:pt x="6472" y="644"/>
                    <a:pt x="6138" y="478"/>
                    <a:pt x="5705" y="344"/>
                  </a:cubicBezTo>
                  <a:cubicBezTo>
                    <a:pt x="5318" y="223"/>
                    <a:pt x="4967" y="164"/>
                    <a:pt x="4654" y="164"/>
                  </a:cubicBezTo>
                  <a:cubicBezTo>
                    <a:pt x="4102" y="164"/>
                    <a:pt x="3668" y="349"/>
                    <a:pt x="3370" y="711"/>
                  </a:cubicBezTo>
                  <a:cubicBezTo>
                    <a:pt x="2969" y="1178"/>
                    <a:pt x="2903" y="1945"/>
                    <a:pt x="2903" y="2379"/>
                  </a:cubicBezTo>
                  <a:cubicBezTo>
                    <a:pt x="2836" y="2312"/>
                    <a:pt x="2702" y="2312"/>
                    <a:pt x="2569" y="2312"/>
                  </a:cubicBezTo>
                  <a:cubicBezTo>
                    <a:pt x="1702" y="2312"/>
                    <a:pt x="734" y="3213"/>
                    <a:pt x="367" y="4314"/>
                  </a:cubicBezTo>
                  <a:cubicBezTo>
                    <a:pt x="1" y="5414"/>
                    <a:pt x="301" y="6415"/>
                    <a:pt x="1201" y="7082"/>
                  </a:cubicBezTo>
                  <a:cubicBezTo>
                    <a:pt x="1802" y="7483"/>
                    <a:pt x="2369" y="7749"/>
                    <a:pt x="2903" y="7783"/>
                  </a:cubicBezTo>
                  <a:cubicBezTo>
                    <a:pt x="3169" y="8683"/>
                    <a:pt x="3903" y="9251"/>
                    <a:pt x="5004" y="9251"/>
                  </a:cubicBezTo>
                  <a:cubicBezTo>
                    <a:pt x="6472" y="9251"/>
                    <a:pt x="7639" y="8950"/>
                    <a:pt x="8373" y="8317"/>
                  </a:cubicBezTo>
                  <a:cubicBezTo>
                    <a:pt x="8507" y="8483"/>
                    <a:pt x="8640" y="8583"/>
                    <a:pt x="8740" y="8683"/>
                  </a:cubicBezTo>
                  <a:cubicBezTo>
                    <a:pt x="9040" y="8917"/>
                    <a:pt x="9374" y="9050"/>
                    <a:pt x="9808" y="9050"/>
                  </a:cubicBezTo>
                  <a:cubicBezTo>
                    <a:pt x="11142" y="9050"/>
                    <a:pt x="12843" y="7716"/>
                    <a:pt x="13477" y="6248"/>
                  </a:cubicBezTo>
                  <a:cubicBezTo>
                    <a:pt x="13877" y="5281"/>
                    <a:pt x="13744" y="4380"/>
                    <a:pt x="13143" y="3680"/>
                  </a:cubicBezTo>
                  <a:cubicBezTo>
                    <a:pt x="12643" y="3213"/>
                    <a:pt x="12143" y="2946"/>
                    <a:pt x="11542" y="2946"/>
                  </a:cubicBezTo>
                  <a:cubicBezTo>
                    <a:pt x="11475" y="1912"/>
                    <a:pt x="10875" y="978"/>
                    <a:pt x="9874" y="344"/>
                  </a:cubicBezTo>
                  <a:cubicBezTo>
                    <a:pt x="9477" y="113"/>
                    <a:pt x="9055" y="1"/>
                    <a:pt x="8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39"/>
          <p:cNvGrpSpPr/>
          <p:nvPr/>
        </p:nvGrpSpPr>
        <p:grpSpPr>
          <a:xfrm rot="1960664">
            <a:off x="6838948" y="3637943"/>
            <a:ext cx="711838" cy="763022"/>
            <a:chOff x="3551013" y="4377289"/>
            <a:chExt cx="711855" cy="763041"/>
          </a:xfrm>
        </p:grpSpPr>
        <p:sp>
          <p:nvSpPr>
            <p:cNvPr id="990" name="Google Shape;990;p39"/>
            <p:cNvSpPr/>
            <p:nvPr/>
          </p:nvSpPr>
          <p:spPr>
            <a:xfrm>
              <a:off x="3888322" y="4393538"/>
              <a:ext cx="360600" cy="407183"/>
            </a:xfrm>
            <a:custGeom>
              <a:avLst/>
              <a:gdLst/>
              <a:ahLst/>
              <a:cxnLst/>
              <a:rect l="l" t="t" r="r" b="b"/>
              <a:pathLst>
                <a:path w="5171" h="5839" extrusionOk="0">
                  <a:moveTo>
                    <a:pt x="2569" y="1"/>
                  </a:moveTo>
                  <a:cubicBezTo>
                    <a:pt x="1168" y="1"/>
                    <a:pt x="0" y="1168"/>
                    <a:pt x="0" y="2569"/>
                  </a:cubicBezTo>
                  <a:lnTo>
                    <a:pt x="0" y="5838"/>
                  </a:lnTo>
                  <a:lnTo>
                    <a:pt x="5171" y="5838"/>
                  </a:lnTo>
                  <a:lnTo>
                    <a:pt x="5171" y="2569"/>
                  </a:lnTo>
                  <a:cubicBezTo>
                    <a:pt x="5171" y="1168"/>
                    <a:pt x="4003" y="1"/>
                    <a:pt x="25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 name="Google Shape;991;p39"/>
            <p:cNvGrpSpPr/>
            <p:nvPr/>
          </p:nvGrpSpPr>
          <p:grpSpPr>
            <a:xfrm>
              <a:off x="3551013" y="4377289"/>
              <a:ext cx="711855" cy="763041"/>
              <a:chOff x="3551013" y="4377289"/>
              <a:chExt cx="711855" cy="763041"/>
            </a:xfrm>
          </p:grpSpPr>
          <p:sp>
            <p:nvSpPr>
              <p:cNvPr id="992" name="Google Shape;992;p39"/>
              <p:cNvSpPr/>
              <p:nvPr/>
            </p:nvSpPr>
            <p:spPr>
              <a:xfrm>
                <a:off x="3551013" y="4816899"/>
                <a:ext cx="202441" cy="197768"/>
              </a:xfrm>
              <a:custGeom>
                <a:avLst/>
                <a:gdLst/>
                <a:ahLst/>
                <a:cxnLst/>
                <a:rect l="l" t="t" r="r" b="b"/>
                <a:pathLst>
                  <a:path w="2903" h="2836" extrusionOk="0">
                    <a:moveTo>
                      <a:pt x="1435" y="368"/>
                    </a:moveTo>
                    <a:cubicBezTo>
                      <a:pt x="1702" y="368"/>
                      <a:pt x="1935" y="501"/>
                      <a:pt x="2136" y="668"/>
                    </a:cubicBezTo>
                    <a:cubicBezTo>
                      <a:pt x="2369" y="835"/>
                      <a:pt x="2436" y="1101"/>
                      <a:pt x="2436" y="1368"/>
                    </a:cubicBezTo>
                    <a:cubicBezTo>
                      <a:pt x="2402" y="1902"/>
                      <a:pt x="1935" y="2369"/>
                      <a:pt x="1402" y="2369"/>
                    </a:cubicBezTo>
                    <a:cubicBezTo>
                      <a:pt x="1168" y="2369"/>
                      <a:pt x="901" y="2302"/>
                      <a:pt x="701" y="2102"/>
                    </a:cubicBezTo>
                    <a:cubicBezTo>
                      <a:pt x="468" y="1935"/>
                      <a:pt x="401" y="1668"/>
                      <a:pt x="401" y="1368"/>
                    </a:cubicBezTo>
                    <a:cubicBezTo>
                      <a:pt x="401" y="835"/>
                      <a:pt x="868" y="368"/>
                      <a:pt x="1435" y="368"/>
                    </a:cubicBezTo>
                    <a:close/>
                    <a:moveTo>
                      <a:pt x="1435" y="1"/>
                    </a:moveTo>
                    <a:cubicBezTo>
                      <a:pt x="668" y="1"/>
                      <a:pt x="1" y="634"/>
                      <a:pt x="1" y="1435"/>
                    </a:cubicBezTo>
                    <a:cubicBezTo>
                      <a:pt x="1" y="1802"/>
                      <a:pt x="101" y="2135"/>
                      <a:pt x="401" y="2436"/>
                    </a:cubicBezTo>
                    <a:cubicBezTo>
                      <a:pt x="701" y="2669"/>
                      <a:pt x="1068" y="2836"/>
                      <a:pt x="1435" y="2836"/>
                    </a:cubicBezTo>
                    <a:cubicBezTo>
                      <a:pt x="2236" y="2836"/>
                      <a:pt x="2869" y="2169"/>
                      <a:pt x="2903" y="1435"/>
                    </a:cubicBezTo>
                    <a:cubicBezTo>
                      <a:pt x="2903" y="1035"/>
                      <a:pt x="2769" y="701"/>
                      <a:pt x="2502" y="434"/>
                    </a:cubicBezTo>
                    <a:cubicBezTo>
                      <a:pt x="2202" y="167"/>
                      <a:pt x="1802" y="1"/>
                      <a:pt x="1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9"/>
              <p:cNvSpPr/>
              <p:nvPr/>
            </p:nvSpPr>
            <p:spPr>
              <a:xfrm>
                <a:off x="3881348" y="4800651"/>
                <a:ext cx="362971" cy="339679"/>
              </a:xfrm>
              <a:custGeom>
                <a:avLst/>
                <a:gdLst/>
                <a:ahLst/>
                <a:cxnLst/>
                <a:rect l="l" t="t" r="r" b="b"/>
                <a:pathLst>
                  <a:path w="5205" h="4871" extrusionOk="0">
                    <a:moveTo>
                      <a:pt x="0" y="0"/>
                    </a:moveTo>
                    <a:lnTo>
                      <a:pt x="0" y="2268"/>
                    </a:lnTo>
                    <a:lnTo>
                      <a:pt x="34" y="2268"/>
                    </a:lnTo>
                    <a:cubicBezTo>
                      <a:pt x="34" y="3703"/>
                      <a:pt x="1201" y="4870"/>
                      <a:pt x="2636" y="4870"/>
                    </a:cubicBezTo>
                    <a:cubicBezTo>
                      <a:pt x="4037" y="4870"/>
                      <a:pt x="5204" y="3703"/>
                      <a:pt x="5204" y="2268"/>
                    </a:cubicBezTo>
                    <a:lnTo>
                      <a:pt x="52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9"/>
              <p:cNvSpPr/>
              <p:nvPr/>
            </p:nvSpPr>
            <p:spPr>
              <a:xfrm>
                <a:off x="3869702" y="4377289"/>
                <a:ext cx="393166" cy="437378"/>
              </a:xfrm>
              <a:custGeom>
                <a:avLst/>
                <a:gdLst/>
                <a:ahLst/>
                <a:cxnLst/>
                <a:rect l="l" t="t" r="r" b="b"/>
                <a:pathLst>
                  <a:path w="5638" h="6272" extrusionOk="0">
                    <a:moveTo>
                      <a:pt x="2836" y="434"/>
                    </a:moveTo>
                    <a:cubicBezTo>
                      <a:pt x="4137" y="434"/>
                      <a:pt x="5204" y="1468"/>
                      <a:pt x="5204" y="2802"/>
                    </a:cubicBezTo>
                    <a:lnTo>
                      <a:pt x="5204" y="5838"/>
                    </a:lnTo>
                    <a:lnTo>
                      <a:pt x="468" y="5838"/>
                    </a:lnTo>
                    <a:lnTo>
                      <a:pt x="468" y="2802"/>
                    </a:lnTo>
                    <a:cubicBezTo>
                      <a:pt x="468" y="1501"/>
                      <a:pt x="1535" y="434"/>
                      <a:pt x="2836" y="434"/>
                    </a:cubicBezTo>
                    <a:close/>
                    <a:moveTo>
                      <a:pt x="2803" y="0"/>
                    </a:moveTo>
                    <a:cubicBezTo>
                      <a:pt x="1268" y="0"/>
                      <a:pt x="1" y="1268"/>
                      <a:pt x="1" y="2802"/>
                    </a:cubicBezTo>
                    <a:lnTo>
                      <a:pt x="1" y="6071"/>
                    </a:lnTo>
                    <a:cubicBezTo>
                      <a:pt x="1" y="6171"/>
                      <a:pt x="101" y="6271"/>
                      <a:pt x="201" y="6271"/>
                    </a:cubicBezTo>
                    <a:lnTo>
                      <a:pt x="5438" y="6271"/>
                    </a:lnTo>
                    <a:cubicBezTo>
                      <a:pt x="5538" y="6271"/>
                      <a:pt x="5638" y="6171"/>
                      <a:pt x="5605" y="6071"/>
                    </a:cubicBezTo>
                    <a:lnTo>
                      <a:pt x="5605" y="2802"/>
                    </a:lnTo>
                    <a:cubicBezTo>
                      <a:pt x="5605" y="1268"/>
                      <a:pt x="4337" y="0"/>
                      <a:pt x="2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5" name="Google Shape;995;p39"/>
          <p:cNvGrpSpPr/>
          <p:nvPr/>
        </p:nvGrpSpPr>
        <p:grpSpPr>
          <a:xfrm>
            <a:off x="2632663" y="774318"/>
            <a:ext cx="476918" cy="476918"/>
            <a:chOff x="5230513" y="639143"/>
            <a:chExt cx="476918" cy="476918"/>
          </a:xfrm>
        </p:grpSpPr>
        <p:sp>
          <p:nvSpPr>
            <p:cNvPr id="996" name="Google Shape;996;p39"/>
            <p:cNvSpPr/>
            <p:nvPr/>
          </p:nvSpPr>
          <p:spPr>
            <a:xfrm>
              <a:off x="5230513" y="639143"/>
              <a:ext cx="476918" cy="476918"/>
            </a:xfrm>
            <a:custGeom>
              <a:avLst/>
              <a:gdLst/>
              <a:ahLst/>
              <a:cxnLst/>
              <a:rect l="l" t="t" r="r" b="b"/>
              <a:pathLst>
                <a:path w="6839" h="6839" extrusionOk="0">
                  <a:moveTo>
                    <a:pt x="3436" y="0"/>
                  </a:moveTo>
                  <a:cubicBezTo>
                    <a:pt x="1535" y="0"/>
                    <a:pt x="1" y="1534"/>
                    <a:pt x="1" y="3402"/>
                  </a:cubicBezTo>
                  <a:cubicBezTo>
                    <a:pt x="1" y="5304"/>
                    <a:pt x="1535" y="6838"/>
                    <a:pt x="3436" y="6838"/>
                  </a:cubicBezTo>
                  <a:cubicBezTo>
                    <a:pt x="5304" y="6838"/>
                    <a:pt x="6839" y="5304"/>
                    <a:pt x="6839" y="3402"/>
                  </a:cubicBezTo>
                  <a:cubicBezTo>
                    <a:pt x="6839" y="1534"/>
                    <a:pt x="5304" y="0"/>
                    <a:pt x="3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9"/>
            <p:cNvSpPr/>
            <p:nvPr/>
          </p:nvSpPr>
          <p:spPr>
            <a:xfrm>
              <a:off x="5288673" y="710063"/>
              <a:ext cx="349024" cy="345467"/>
            </a:xfrm>
            <a:custGeom>
              <a:avLst/>
              <a:gdLst/>
              <a:ahLst/>
              <a:cxnLst/>
              <a:rect l="l" t="t" r="r" b="b"/>
              <a:pathLst>
                <a:path w="5005" h="4954" extrusionOk="0">
                  <a:moveTo>
                    <a:pt x="234" y="0"/>
                  </a:moveTo>
                  <a:cubicBezTo>
                    <a:pt x="184" y="0"/>
                    <a:pt x="134" y="17"/>
                    <a:pt x="101" y="50"/>
                  </a:cubicBezTo>
                  <a:cubicBezTo>
                    <a:pt x="0" y="151"/>
                    <a:pt x="0" y="284"/>
                    <a:pt x="101" y="351"/>
                  </a:cubicBezTo>
                  <a:lnTo>
                    <a:pt x="4604" y="4887"/>
                  </a:lnTo>
                  <a:cubicBezTo>
                    <a:pt x="4637" y="4954"/>
                    <a:pt x="4704" y="4954"/>
                    <a:pt x="4771" y="4954"/>
                  </a:cubicBezTo>
                  <a:cubicBezTo>
                    <a:pt x="4837" y="4954"/>
                    <a:pt x="4871" y="4954"/>
                    <a:pt x="4904" y="4887"/>
                  </a:cubicBezTo>
                  <a:cubicBezTo>
                    <a:pt x="5004" y="4821"/>
                    <a:pt x="5004" y="4687"/>
                    <a:pt x="4904" y="4620"/>
                  </a:cubicBezTo>
                  <a:lnTo>
                    <a:pt x="367" y="50"/>
                  </a:lnTo>
                  <a:cubicBezTo>
                    <a:pt x="334" y="17"/>
                    <a:pt x="284"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39"/>
          <p:cNvGrpSpPr/>
          <p:nvPr/>
        </p:nvGrpSpPr>
        <p:grpSpPr>
          <a:xfrm>
            <a:off x="7499422" y="1236168"/>
            <a:ext cx="604882" cy="583891"/>
            <a:chOff x="422347" y="2530081"/>
            <a:chExt cx="604882" cy="583891"/>
          </a:xfrm>
        </p:grpSpPr>
        <p:sp>
          <p:nvSpPr>
            <p:cNvPr id="999" name="Google Shape;999;p39"/>
            <p:cNvSpPr/>
            <p:nvPr/>
          </p:nvSpPr>
          <p:spPr>
            <a:xfrm>
              <a:off x="682877" y="2600653"/>
              <a:ext cx="104742" cy="445886"/>
            </a:xfrm>
            <a:custGeom>
              <a:avLst/>
              <a:gdLst/>
              <a:ahLst/>
              <a:cxnLst/>
              <a:rect l="l" t="t" r="r" b="b"/>
              <a:pathLst>
                <a:path w="1502" h="6394" extrusionOk="0">
                  <a:moveTo>
                    <a:pt x="1217" y="0"/>
                  </a:moveTo>
                  <a:cubicBezTo>
                    <a:pt x="1128" y="0"/>
                    <a:pt x="1068" y="78"/>
                    <a:pt x="1068" y="155"/>
                  </a:cubicBezTo>
                  <a:lnTo>
                    <a:pt x="1" y="6126"/>
                  </a:lnTo>
                  <a:cubicBezTo>
                    <a:pt x="1" y="6260"/>
                    <a:pt x="67" y="6360"/>
                    <a:pt x="234" y="6393"/>
                  </a:cubicBezTo>
                  <a:cubicBezTo>
                    <a:pt x="301" y="6393"/>
                    <a:pt x="401" y="6360"/>
                    <a:pt x="434" y="6226"/>
                  </a:cubicBezTo>
                  <a:lnTo>
                    <a:pt x="1468" y="255"/>
                  </a:lnTo>
                  <a:cubicBezTo>
                    <a:pt x="1502" y="122"/>
                    <a:pt x="1435" y="22"/>
                    <a:pt x="1302" y="22"/>
                  </a:cubicBezTo>
                  <a:cubicBezTo>
                    <a:pt x="1272" y="7"/>
                    <a:pt x="1243" y="0"/>
                    <a:pt x="1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p:cNvSpPr/>
            <p:nvPr/>
          </p:nvSpPr>
          <p:spPr>
            <a:xfrm>
              <a:off x="471231" y="2728617"/>
              <a:ext cx="509484" cy="152720"/>
            </a:xfrm>
            <a:custGeom>
              <a:avLst/>
              <a:gdLst/>
              <a:ahLst/>
              <a:cxnLst/>
              <a:rect l="l" t="t" r="r" b="b"/>
              <a:pathLst>
                <a:path w="7306" h="2190" extrusionOk="0">
                  <a:moveTo>
                    <a:pt x="7084" y="0"/>
                  </a:moveTo>
                  <a:cubicBezTo>
                    <a:pt x="7060" y="0"/>
                    <a:pt x="7034" y="7"/>
                    <a:pt x="7005" y="22"/>
                  </a:cubicBezTo>
                  <a:lnTo>
                    <a:pt x="200" y="1756"/>
                  </a:lnTo>
                  <a:cubicBezTo>
                    <a:pt x="100" y="1789"/>
                    <a:pt x="0" y="1890"/>
                    <a:pt x="34" y="2023"/>
                  </a:cubicBezTo>
                  <a:cubicBezTo>
                    <a:pt x="100" y="2123"/>
                    <a:pt x="167" y="2190"/>
                    <a:pt x="234" y="2190"/>
                  </a:cubicBezTo>
                  <a:lnTo>
                    <a:pt x="300" y="2190"/>
                  </a:lnTo>
                  <a:lnTo>
                    <a:pt x="7105" y="422"/>
                  </a:lnTo>
                  <a:cubicBezTo>
                    <a:pt x="7205" y="388"/>
                    <a:pt x="7305" y="288"/>
                    <a:pt x="7272" y="188"/>
                  </a:cubicBezTo>
                  <a:cubicBezTo>
                    <a:pt x="7220" y="84"/>
                    <a:pt x="7168" y="0"/>
                    <a:pt x="7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p:cNvSpPr/>
            <p:nvPr/>
          </p:nvSpPr>
          <p:spPr>
            <a:xfrm>
              <a:off x="559585" y="2634126"/>
              <a:ext cx="332706" cy="354254"/>
            </a:xfrm>
            <a:custGeom>
              <a:avLst/>
              <a:gdLst/>
              <a:ahLst/>
              <a:cxnLst/>
              <a:rect l="l" t="t" r="r" b="b"/>
              <a:pathLst>
                <a:path w="4771" h="5080" extrusionOk="0">
                  <a:moveTo>
                    <a:pt x="218" y="1"/>
                  </a:moveTo>
                  <a:cubicBezTo>
                    <a:pt x="168" y="1"/>
                    <a:pt x="118" y="26"/>
                    <a:pt x="67" y="76"/>
                  </a:cubicBezTo>
                  <a:cubicBezTo>
                    <a:pt x="1" y="142"/>
                    <a:pt x="1" y="276"/>
                    <a:pt x="67" y="376"/>
                  </a:cubicBezTo>
                  <a:lnTo>
                    <a:pt x="4371" y="4979"/>
                  </a:lnTo>
                  <a:cubicBezTo>
                    <a:pt x="4404" y="5046"/>
                    <a:pt x="4504" y="5079"/>
                    <a:pt x="4537" y="5079"/>
                  </a:cubicBezTo>
                  <a:cubicBezTo>
                    <a:pt x="4604" y="5079"/>
                    <a:pt x="4671" y="5046"/>
                    <a:pt x="4704" y="4979"/>
                  </a:cubicBezTo>
                  <a:cubicBezTo>
                    <a:pt x="4771" y="4912"/>
                    <a:pt x="4771" y="4779"/>
                    <a:pt x="4704" y="4712"/>
                  </a:cubicBezTo>
                  <a:lnTo>
                    <a:pt x="368" y="76"/>
                  </a:lnTo>
                  <a:cubicBezTo>
                    <a:pt x="318" y="26"/>
                    <a:pt x="268" y="1"/>
                    <a:pt x="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 name="Google Shape;1002;p39"/>
            <p:cNvGrpSpPr/>
            <p:nvPr/>
          </p:nvGrpSpPr>
          <p:grpSpPr>
            <a:xfrm>
              <a:off x="436294" y="2543958"/>
              <a:ext cx="576988" cy="553696"/>
              <a:chOff x="436294" y="2543958"/>
              <a:chExt cx="576988" cy="553696"/>
            </a:xfrm>
          </p:grpSpPr>
          <p:sp>
            <p:nvSpPr>
              <p:cNvPr id="1003" name="Google Shape;1003;p39"/>
              <p:cNvSpPr/>
              <p:nvPr/>
            </p:nvSpPr>
            <p:spPr>
              <a:xfrm>
                <a:off x="713142" y="2543958"/>
                <a:ext cx="104742" cy="104812"/>
              </a:xfrm>
              <a:custGeom>
                <a:avLst/>
                <a:gdLst/>
                <a:ahLst/>
                <a:cxnLst/>
                <a:rect l="l" t="t" r="r" b="b"/>
                <a:pathLst>
                  <a:path w="1502" h="1503" extrusionOk="0">
                    <a:moveTo>
                      <a:pt x="734" y="1"/>
                    </a:moveTo>
                    <a:cubicBezTo>
                      <a:pt x="334" y="1"/>
                      <a:pt x="0" y="335"/>
                      <a:pt x="0" y="735"/>
                    </a:cubicBezTo>
                    <a:cubicBezTo>
                      <a:pt x="0" y="1135"/>
                      <a:pt x="334" y="1502"/>
                      <a:pt x="734" y="1502"/>
                    </a:cubicBezTo>
                    <a:cubicBezTo>
                      <a:pt x="1168" y="1502"/>
                      <a:pt x="1501" y="1135"/>
                      <a:pt x="1501" y="735"/>
                    </a:cubicBezTo>
                    <a:cubicBezTo>
                      <a:pt x="1501" y="335"/>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p:cNvSpPr/>
              <p:nvPr/>
            </p:nvSpPr>
            <p:spPr>
              <a:xfrm>
                <a:off x="654983" y="2992912"/>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p:cNvSpPr/>
              <p:nvPr/>
            </p:nvSpPr>
            <p:spPr>
              <a:xfrm>
                <a:off x="436294" y="2809161"/>
                <a:ext cx="104742" cy="104742"/>
              </a:xfrm>
              <a:custGeom>
                <a:avLst/>
                <a:gdLst/>
                <a:ahLst/>
                <a:cxnLst/>
                <a:rect l="l" t="t" r="r" b="b"/>
                <a:pathLst>
                  <a:path w="1502" h="1502" extrusionOk="0">
                    <a:moveTo>
                      <a:pt x="735" y="1"/>
                    </a:moveTo>
                    <a:cubicBezTo>
                      <a:pt x="334" y="1"/>
                      <a:pt x="1" y="368"/>
                      <a:pt x="1" y="768"/>
                    </a:cubicBezTo>
                    <a:cubicBezTo>
                      <a:pt x="1" y="1168"/>
                      <a:pt x="334" y="1502"/>
                      <a:pt x="735" y="1502"/>
                    </a:cubicBezTo>
                    <a:cubicBezTo>
                      <a:pt x="1168" y="1502"/>
                      <a:pt x="1502" y="1168"/>
                      <a:pt x="1502" y="768"/>
                    </a:cubicBezTo>
                    <a:cubicBezTo>
                      <a:pt x="1502" y="368"/>
                      <a:pt x="1168" y="1"/>
                      <a:pt x="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p:cNvSpPr/>
              <p:nvPr/>
            </p:nvSpPr>
            <p:spPr>
              <a:xfrm>
                <a:off x="908540" y="2674223"/>
                <a:ext cx="104742" cy="104812"/>
              </a:xfrm>
              <a:custGeom>
                <a:avLst/>
                <a:gdLst/>
                <a:ahLst/>
                <a:cxnLst/>
                <a:rect l="l" t="t" r="r" b="b"/>
                <a:pathLst>
                  <a:path w="1502" h="1503" extrusionOk="0">
                    <a:moveTo>
                      <a:pt x="734" y="1"/>
                    </a:moveTo>
                    <a:cubicBezTo>
                      <a:pt x="334" y="1"/>
                      <a:pt x="0" y="335"/>
                      <a:pt x="0" y="735"/>
                    </a:cubicBezTo>
                    <a:cubicBezTo>
                      <a:pt x="0" y="1168"/>
                      <a:pt x="334" y="1502"/>
                      <a:pt x="734" y="1502"/>
                    </a:cubicBezTo>
                    <a:cubicBezTo>
                      <a:pt x="1134" y="1502"/>
                      <a:pt x="1501" y="1168"/>
                      <a:pt x="1501" y="735"/>
                    </a:cubicBezTo>
                    <a:cubicBezTo>
                      <a:pt x="1501" y="335"/>
                      <a:pt x="11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p:cNvSpPr/>
              <p:nvPr/>
            </p:nvSpPr>
            <p:spPr>
              <a:xfrm>
                <a:off x="503797" y="2581197"/>
                <a:ext cx="104742" cy="104742"/>
              </a:xfrm>
              <a:custGeom>
                <a:avLst/>
                <a:gdLst/>
                <a:ahLst/>
                <a:cxnLst/>
                <a:rect l="l" t="t" r="r" b="b"/>
                <a:pathLst>
                  <a:path w="1502" h="1502" extrusionOk="0">
                    <a:moveTo>
                      <a:pt x="734" y="1"/>
                    </a:moveTo>
                    <a:cubicBezTo>
                      <a:pt x="334" y="1"/>
                      <a:pt x="0" y="334"/>
                      <a:pt x="0" y="735"/>
                    </a:cubicBezTo>
                    <a:cubicBezTo>
                      <a:pt x="0" y="1168"/>
                      <a:pt x="334" y="1502"/>
                      <a:pt x="734" y="1502"/>
                    </a:cubicBezTo>
                    <a:cubicBezTo>
                      <a:pt x="1168" y="1502"/>
                      <a:pt x="1501" y="1168"/>
                      <a:pt x="1501" y="735"/>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p:cNvSpPr/>
              <p:nvPr/>
            </p:nvSpPr>
            <p:spPr>
              <a:xfrm>
                <a:off x="843407" y="2920806"/>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 name="Google Shape;1009;p39"/>
            <p:cNvSpPr/>
            <p:nvPr/>
          </p:nvSpPr>
          <p:spPr>
            <a:xfrm>
              <a:off x="699195" y="2530081"/>
              <a:ext cx="139609" cy="130265"/>
            </a:xfrm>
            <a:custGeom>
              <a:avLst/>
              <a:gdLst/>
              <a:ahLst/>
              <a:cxnLst/>
              <a:rect l="l" t="t" r="r" b="b"/>
              <a:pathLst>
                <a:path w="2002" h="1868" extrusionOk="0">
                  <a:moveTo>
                    <a:pt x="934" y="400"/>
                  </a:moveTo>
                  <a:cubicBezTo>
                    <a:pt x="1168" y="400"/>
                    <a:pt x="1334" y="534"/>
                    <a:pt x="1401" y="634"/>
                  </a:cubicBezTo>
                  <a:cubicBezTo>
                    <a:pt x="1501" y="767"/>
                    <a:pt x="1501" y="934"/>
                    <a:pt x="1435" y="1067"/>
                  </a:cubicBezTo>
                  <a:cubicBezTo>
                    <a:pt x="1401" y="1201"/>
                    <a:pt x="1301" y="1267"/>
                    <a:pt x="1201" y="1367"/>
                  </a:cubicBezTo>
                  <a:cubicBezTo>
                    <a:pt x="1123" y="1397"/>
                    <a:pt x="1040" y="1412"/>
                    <a:pt x="957" y="1412"/>
                  </a:cubicBezTo>
                  <a:cubicBezTo>
                    <a:pt x="757" y="1412"/>
                    <a:pt x="562" y="1323"/>
                    <a:pt x="467" y="1134"/>
                  </a:cubicBezTo>
                  <a:cubicBezTo>
                    <a:pt x="400" y="1034"/>
                    <a:pt x="400" y="867"/>
                    <a:pt x="434" y="734"/>
                  </a:cubicBezTo>
                  <a:cubicBezTo>
                    <a:pt x="467" y="600"/>
                    <a:pt x="567" y="534"/>
                    <a:pt x="701" y="433"/>
                  </a:cubicBezTo>
                  <a:cubicBezTo>
                    <a:pt x="767" y="400"/>
                    <a:pt x="867" y="400"/>
                    <a:pt x="934" y="400"/>
                  </a:cubicBezTo>
                  <a:close/>
                  <a:moveTo>
                    <a:pt x="909" y="0"/>
                  </a:moveTo>
                  <a:cubicBezTo>
                    <a:pt x="768" y="0"/>
                    <a:pt x="627" y="32"/>
                    <a:pt x="501" y="100"/>
                  </a:cubicBezTo>
                  <a:cubicBezTo>
                    <a:pt x="267" y="233"/>
                    <a:pt x="67" y="400"/>
                    <a:pt x="34" y="634"/>
                  </a:cubicBezTo>
                  <a:cubicBezTo>
                    <a:pt x="0" y="900"/>
                    <a:pt x="0" y="1134"/>
                    <a:pt x="100" y="1367"/>
                  </a:cubicBezTo>
                  <a:cubicBezTo>
                    <a:pt x="267" y="1634"/>
                    <a:pt x="601" y="1868"/>
                    <a:pt x="934" y="1868"/>
                  </a:cubicBezTo>
                  <a:cubicBezTo>
                    <a:pt x="1101" y="1868"/>
                    <a:pt x="1234" y="1801"/>
                    <a:pt x="1368" y="1734"/>
                  </a:cubicBezTo>
                  <a:cubicBezTo>
                    <a:pt x="1835" y="1534"/>
                    <a:pt x="2002" y="934"/>
                    <a:pt x="1735" y="467"/>
                  </a:cubicBezTo>
                  <a:cubicBezTo>
                    <a:pt x="1593" y="184"/>
                    <a:pt x="1251" y="0"/>
                    <a:pt x="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p:cNvSpPr/>
            <p:nvPr/>
          </p:nvSpPr>
          <p:spPr>
            <a:xfrm>
              <a:off x="631691" y="2983707"/>
              <a:ext cx="148954" cy="130265"/>
            </a:xfrm>
            <a:custGeom>
              <a:avLst/>
              <a:gdLst/>
              <a:ahLst/>
              <a:cxnLst/>
              <a:rect l="l" t="t" r="r" b="b"/>
              <a:pathLst>
                <a:path w="2136" h="1868" extrusionOk="0">
                  <a:moveTo>
                    <a:pt x="1068" y="400"/>
                  </a:moveTo>
                  <a:cubicBezTo>
                    <a:pt x="1235" y="400"/>
                    <a:pt x="1402" y="533"/>
                    <a:pt x="1535" y="633"/>
                  </a:cubicBezTo>
                  <a:cubicBezTo>
                    <a:pt x="1669" y="900"/>
                    <a:pt x="1569" y="1234"/>
                    <a:pt x="1335" y="1367"/>
                  </a:cubicBezTo>
                  <a:cubicBezTo>
                    <a:pt x="1257" y="1396"/>
                    <a:pt x="1174" y="1411"/>
                    <a:pt x="1091" y="1411"/>
                  </a:cubicBezTo>
                  <a:cubicBezTo>
                    <a:pt x="891" y="1411"/>
                    <a:pt x="696" y="1323"/>
                    <a:pt x="601" y="1134"/>
                  </a:cubicBezTo>
                  <a:cubicBezTo>
                    <a:pt x="501" y="900"/>
                    <a:pt x="568" y="567"/>
                    <a:pt x="835" y="433"/>
                  </a:cubicBezTo>
                  <a:cubicBezTo>
                    <a:pt x="901" y="400"/>
                    <a:pt x="1002" y="400"/>
                    <a:pt x="1068" y="400"/>
                  </a:cubicBezTo>
                  <a:close/>
                  <a:moveTo>
                    <a:pt x="1032" y="0"/>
                  </a:moveTo>
                  <a:cubicBezTo>
                    <a:pt x="886" y="0"/>
                    <a:pt x="738" y="31"/>
                    <a:pt x="601" y="100"/>
                  </a:cubicBezTo>
                  <a:cubicBezTo>
                    <a:pt x="168" y="300"/>
                    <a:pt x="1" y="900"/>
                    <a:pt x="234" y="1367"/>
                  </a:cubicBezTo>
                  <a:cubicBezTo>
                    <a:pt x="401" y="1634"/>
                    <a:pt x="735" y="1867"/>
                    <a:pt x="1068" y="1867"/>
                  </a:cubicBezTo>
                  <a:cubicBezTo>
                    <a:pt x="1202" y="1867"/>
                    <a:pt x="1368" y="1801"/>
                    <a:pt x="1502" y="1734"/>
                  </a:cubicBezTo>
                  <a:cubicBezTo>
                    <a:pt x="1936" y="1534"/>
                    <a:pt x="2136" y="933"/>
                    <a:pt x="1869" y="466"/>
                  </a:cubicBezTo>
                  <a:cubicBezTo>
                    <a:pt x="1727" y="183"/>
                    <a:pt x="1385"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p:cNvSpPr/>
            <p:nvPr/>
          </p:nvSpPr>
          <p:spPr>
            <a:xfrm>
              <a:off x="422347" y="2798700"/>
              <a:ext cx="132706" cy="131520"/>
            </a:xfrm>
            <a:custGeom>
              <a:avLst/>
              <a:gdLst/>
              <a:ahLst/>
              <a:cxnLst/>
              <a:rect l="l" t="t" r="r" b="b"/>
              <a:pathLst>
                <a:path w="1903" h="1886" extrusionOk="0">
                  <a:moveTo>
                    <a:pt x="935" y="418"/>
                  </a:moveTo>
                  <a:cubicBezTo>
                    <a:pt x="1135" y="418"/>
                    <a:pt x="1235" y="451"/>
                    <a:pt x="1335" y="584"/>
                  </a:cubicBezTo>
                  <a:cubicBezTo>
                    <a:pt x="1435" y="718"/>
                    <a:pt x="1502" y="818"/>
                    <a:pt x="1502" y="951"/>
                  </a:cubicBezTo>
                  <a:cubicBezTo>
                    <a:pt x="1502" y="1118"/>
                    <a:pt x="1402" y="1251"/>
                    <a:pt x="1335" y="1318"/>
                  </a:cubicBezTo>
                  <a:cubicBezTo>
                    <a:pt x="1235" y="1435"/>
                    <a:pt x="1101" y="1493"/>
                    <a:pt x="964" y="1493"/>
                  </a:cubicBezTo>
                  <a:cubicBezTo>
                    <a:pt x="826" y="1493"/>
                    <a:pt x="685" y="1435"/>
                    <a:pt x="568" y="1318"/>
                  </a:cubicBezTo>
                  <a:cubicBezTo>
                    <a:pt x="468" y="1218"/>
                    <a:pt x="401" y="1085"/>
                    <a:pt x="401" y="951"/>
                  </a:cubicBezTo>
                  <a:cubicBezTo>
                    <a:pt x="401" y="784"/>
                    <a:pt x="501" y="651"/>
                    <a:pt x="568" y="584"/>
                  </a:cubicBezTo>
                  <a:cubicBezTo>
                    <a:pt x="701" y="451"/>
                    <a:pt x="835" y="418"/>
                    <a:pt x="935" y="418"/>
                  </a:cubicBezTo>
                  <a:close/>
                  <a:moveTo>
                    <a:pt x="922" y="1"/>
                  </a:moveTo>
                  <a:cubicBezTo>
                    <a:pt x="676" y="1"/>
                    <a:pt x="434" y="84"/>
                    <a:pt x="268" y="251"/>
                  </a:cubicBezTo>
                  <a:cubicBezTo>
                    <a:pt x="67" y="418"/>
                    <a:pt x="1" y="651"/>
                    <a:pt x="1" y="918"/>
                  </a:cubicBezTo>
                  <a:cubicBezTo>
                    <a:pt x="1" y="1185"/>
                    <a:pt x="101" y="1385"/>
                    <a:pt x="268" y="1585"/>
                  </a:cubicBezTo>
                  <a:cubicBezTo>
                    <a:pt x="468" y="1785"/>
                    <a:pt x="701" y="1885"/>
                    <a:pt x="935" y="1885"/>
                  </a:cubicBezTo>
                  <a:cubicBezTo>
                    <a:pt x="1202" y="1885"/>
                    <a:pt x="1402" y="1752"/>
                    <a:pt x="1602" y="1585"/>
                  </a:cubicBezTo>
                  <a:cubicBezTo>
                    <a:pt x="1835" y="1418"/>
                    <a:pt x="1902" y="1185"/>
                    <a:pt x="1902" y="918"/>
                  </a:cubicBezTo>
                  <a:cubicBezTo>
                    <a:pt x="1902" y="651"/>
                    <a:pt x="1769" y="418"/>
                    <a:pt x="1602" y="251"/>
                  </a:cubicBezTo>
                  <a:cubicBezTo>
                    <a:pt x="1418" y="84"/>
                    <a:pt x="1168"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p:cNvSpPr/>
            <p:nvPr/>
          </p:nvSpPr>
          <p:spPr>
            <a:xfrm>
              <a:off x="892222" y="2659161"/>
              <a:ext cx="135007" cy="131450"/>
            </a:xfrm>
            <a:custGeom>
              <a:avLst/>
              <a:gdLst/>
              <a:ahLst/>
              <a:cxnLst/>
              <a:rect l="l" t="t" r="r" b="b"/>
              <a:pathLst>
                <a:path w="1936" h="1885" extrusionOk="0">
                  <a:moveTo>
                    <a:pt x="968" y="417"/>
                  </a:moveTo>
                  <a:cubicBezTo>
                    <a:pt x="1102" y="417"/>
                    <a:pt x="1235" y="450"/>
                    <a:pt x="1335" y="584"/>
                  </a:cubicBezTo>
                  <a:cubicBezTo>
                    <a:pt x="1469" y="717"/>
                    <a:pt x="1502" y="784"/>
                    <a:pt x="1502" y="951"/>
                  </a:cubicBezTo>
                  <a:cubicBezTo>
                    <a:pt x="1502" y="1118"/>
                    <a:pt x="1435" y="1251"/>
                    <a:pt x="1335" y="1318"/>
                  </a:cubicBezTo>
                  <a:cubicBezTo>
                    <a:pt x="1235" y="1435"/>
                    <a:pt x="1102" y="1493"/>
                    <a:pt x="968" y="1493"/>
                  </a:cubicBezTo>
                  <a:cubicBezTo>
                    <a:pt x="835" y="1493"/>
                    <a:pt x="701" y="1435"/>
                    <a:pt x="601" y="1318"/>
                  </a:cubicBezTo>
                  <a:cubicBezTo>
                    <a:pt x="468" y="1218"/>
                    <a:pt x="434" y="1118"/>
                    <a:pt x="434" y="951"/>
                  </a:cubicBezTo>
                  <a:cubicBezTo>
                    <a:pt x="434" y="784"/>
                    <a:pt x="468" y="717"/>
                    <a:pt x="601" y="584"/>
                  </a:cubicBezTo>
                  <a:cubicBezTo>
                    <a:pt x="735" y="450"/>
                    <a:pt x="835" y="417"/>
                    <a:pt x="968" y="417"/>
                  </a:cubicBezTo>
                  <a:close/>
                  <a:moveTo>
                    <a:pt x="956" y="0"/>
                  </a:moveTo>
                  <a:cubicBezTo>
                    <a:pt x="710" y="0"/>
                    <a:pt x="468" y="84"/>
                    <a:pt x="301" y="250"/>
                  </a:cubicBezTo>
                  <a:cubicBezTo>
                    <a:pt x="101" y="417"/>
                    <a:pt x="1" y="651"/>
                    <a:pt x="1" y="917"/>
                  </a:cubicBezTo>
                  <a:cubicBezTo>
                    <a:pt x="1" y="1184"/>
                    <a:pt x="134" y="1384"/>
                    <a:pt x="301" y="1585"/>
                  </a:cubicBezTo>
                  <a:cubicBezTo>
                    <a:pt x="468" y="1785"/>
                    <a:pt x="735" y="1885"/>
                    <a:pt x="968" y="1885"/>
                  </a:cubicBezTo>
                  <a:cubicBezTo>
                    <a:pt x="1235" y="1885"/>
                    <a:pt x="1435" y="1751"/>
                    <a:pt x="1635" y="1585"/>
                  </a:cubicBezTo>
                  <a:cubicBezTo>
                    <a:pt x="1835" y="1418"/>
                    <a:pt x="1936" y="1184"/>
                    <a:pt x="1936" y="917"/>
                  </a:cubicBezTo>
                  <a:cubicBezTo>
                    <a:pt x="1936" y="651"/>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p:cNvSpPr/>
            <p:nvPr/>
          </p:nvSpPr>
          <p:spPr>
            <a:xfrm>
              <a:off x="487479" y="2568435"/>
              <a:ext cx="135007" cy="131450"/>
            </a:xfrm>
            <a:custGeom>
              <a:avLst/>
              <a:gdLst/>
              <a:ahLst/>
              <a:cxnLst/>
              <a:rect l="l" t="t" r="r" b="b"/>
              <a:pathLst>
                <a:path w="1936" h="1885" extrusionOk="0">
                  <a:moveTo>
                    <a:pt x="968" y="417"/>
                  </a:moveTo>
                  <a:cubicBezTo>
                    <a:pt x="1101" y="417"/>
                    <a:pt x="1235" y="484"/>
                    <a:pt x="1368" y="584"/>
                  </a:cubicBezTo>
                  <a:cubicBezTo>
                    <a:pt x="1468" y="717"/>
                    <a:pt x="1535" y="817"/>
                    <a:pt x="1535" y="984"/>
                  </a:cubicBezTo>
                  <a:cubicBezTo>
                    <a:pt x="1535" y="1118"/>
                    <a:pt x="1435" y="1251"/>
                    <a:pt x="1368" y="1351"/>
                  </a:cubicBezTo>
                  <a:cubicBezTo>
                    <a:pt x="1252" y="1451"/>
                    <a:pt x="1110" y="1501"/>
                    <a:pt x="972" y="1501"/>
                  </a:cubicBezTo>
                  <a:cubicBezTo>
                    <a:pt x="835" y="1501"/>
                    <a:pt x="701" y="1451"/>
                    <a:pt x="601" y="1351"/>
                  </a:cubicBezTo>
                  <a:cubicBezTo>
                    <a:pt x="468" y="1218"/>
                    <a:pt x="434" y="1118"/>
                    <a:pt x="434" y="984"/>
                  </a:cubicBezTo>
                  <a:cubicBezTo>
                    <a:pt x="434" y="817"/>
                    <a:pt x="468" y="717"/>
                    <a:pt x="601" y="584"/>
                  </a:cubicBezTo>
                  <a:cubicBezTo>
                    <a:pt x="735" y="484"/>
                    <a:pt x="835" y="417"/>
                    <a:pt x="968" y="417"/>
                  </a:cubicBezTo>
                  <a:close/>
                  <a:moveTo>
                    <a:pt x="956" y="0"/>
                  </a:moveTo>
                  <a:cubicBezTo>
                    <a:pt x="710" y="0"/>
                    <a:pt x="468" y="84"/>
                    <a:pt x="301" y="250"/>
                  </a:cubicBezTo>
                  <a:cubicBezTo>
                    <a:pt x="101" y="417"/>
                    <a:pt x="1" y="684"/>
                    <a:pt x="1" y="918"/>
                  </a:cubicBezTo>
                  <a:cubicBezTo>
                    <a:pt x="1" y="1184"/>
                    <a:pt x="134" y="1385"/>
                    <a:pt x="301" y="1585"/>
                  </a:cubicBezTo>
                  <a:cubicBezTo>
                    <a:pt x="468" y="1818"/>
                    <a:pt x="735" y="1885"/>
                    <a:pt x="968" y="1885"/>
                  </a:cubicBezTo>
                  <a:cubicBezTo>
                    <a:pt x="1235" y="1885"/>
                    <a:pt x="1435" y="1751"/>
                    <a:pt x="1635" y="1585"/>
                  </a:cubicBezTo>
                  <a:cubicBezTo>
                    <a:pt x="1835" y="1418"/>
                    <a:pt x="1935" y="1184"/>
                    <a:pt x="1935" y="918"/>
                  </a:cubicBezTo>
                  <a:cubicBezTo>
                    <a:pt x="1935" y="684"/>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9"/>
            <p:cNvSpPr/>
            <p:nvPr/>
          </p:nvSpPr>
          <p:spPr>
            <a:xfrm>
              <a:off x="829460" y="2907766"/>
              <a:ext cx="139609" cy="131799"/>
            </a:xfrm>
            <a:custGeom>
              <a:avLst/>
              <a:gdLst/>
              <a:ahLst/>
              <a:cxnLst/>
              <a:rect l="l" t="t" r="r" b="b"/>
              <a:pathLst>
                <a:path w="2002" h="1890" extrusionOk="0">
                  <a:moveTo>
                    <a:pt x="968" y="455"/>
                  </a:moveTo>
                  <a:cubicBezTo>
                    <a:pt x="1068" y="455"/>
                    <a:pt x="1201" y="488"/>
                    <a:pt x="1334" y="588"/>
                  </a:cubicBezTo>
                  <a:cubicBezTo>
                    <a:pt x="1535" y="822"/>
                    <a:pt x="1535" y="1155"/>
                    <a:pt x="1334" y="1355"/>
                  </a:cubicBezTo>
                  <a:cubicBezTo>
                    <a:pt x="1234" y="1455"/>
                    <a:pt x="1101" y="1505"/>
                    <a:pt x="963" y="1505"/>
                  </a:cubicBezTo>
                  <a:cubicBezTo>
                    <a:pt x="826" y="1505"/>
                    <a:pt x="684" y="1455"/>
                    <a:pt x="567" y="1355"/>
                  </a:cubicBezTo>
                  <a:cubicBezTo>
                    <a:pt x="467" y="1222"/>
                    <a:pt x="400" y="1122"/>
                    <a:pt x="400" y="988"/>
                  </a:cubicBezTo>
                  <a:cubicBezTo>
                    <a:pt x="400" y="822"/>
                    <a:pt x="501" y="688"/>
                    <a:pt x="567" y="621"/>
                  </a:cubicBezTo>
                  <a:cubicBezTo>
                    <a:pt x="701" y="488"/>
                    <a:pt x="834" y="455"/>
                    <a:pt x="968" y="455"/>
                  </a:cubicBezTo>
                  <a:close/>
                  <a:moveTo>
                    <a:pt x="950" y="0"/>
                  </a:moveTo>
                  <a:cubicBezTo>
                    <a:pt x="703" y="0"/>
                    <a:pt x="455" y="100"/>
                    <a:pt x="267" y="288"/>
                  </a:cubicBezTo>
                  <a:cubicBezTo>
                    <a:pt x="67" y="455"/>
                    <a:pt x="0" y="688"/>
                    <a:pt x="0" y="955"/>
                  </a:cubicBezTo>
                  <a:cubicBezTo>
                    <a:pt x="0" y="1189"/>
                    <a:pt x="100" y="1389"/>
                    <a:pt x="267" y="1622"/>
                  </a:cubicBezTo>
                  <a:cubicBezTo>
                    <a:pt x="467" y="1822"/>
                    <a:pt x="701" y="1889"/>
                    <a:pt x="968" y="1889"/>
                  </a:cubicBezTo>
                  <a:cubicBezTo>
                    <a:pt x="1201" y="1889"/>
                    <a:pt x="1468" y="1822"/>
                    <a:pt x="1601" y="1589"/>
                  </a:cubicBezTo>
                  <a:cubicBezTo>
                    <a:pt x="2002" y="1222"/>
                    <a:pt x="2002" y="655"/>
                    <a:pt x="1601" y="288"/>
                  </a:cubicBezTo>
                  <a:cubicBezTo>
                    <a:pt x="1422" y="92"/>
                    <a:pt x="1187" y="0"/>
                    <a:pt x="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699304" y="1553325"/>
            <a:ext cx="5731296" cy="2675400"/>
          </a:xfrm>
        </p:spPr>
        <p:txBody>
          <a:bodyPr/>
          <a:lstStyle/>
          <a:p>
            <a:pPr algn="just"/>
            <a:r>
              <a:rPr lang="en-US" sz="1800" dirty="0"/>
              <a:t>A number of brain-imaging studies suggest that many, perhaps all, drugs eventually activate a reward center, or “pleasure pathway,” in the brain (</a:t>
            </a:r>
            <a:r>
              <a:rPr lang="en-US" sz="1800" dirty="0" err="1"/>
              <a:t>Uroševic</a:t>
            </a:r>
            <a:r>
              <a:rPr lang="en-US" sz="1800" dirty="0"/>
              <a:t>´ et al., 2014; de Wit &amp; Phan, 2010). This reward center apparently extends from the brain area called the ventral tegmental area (in the midbrain) to an area known as the nucleus </a:t>
            </a:r>
            <a:r>
              <a:rPr lang="en-US" sz="1800" dirty="0" err="1"/>
              <a:t>accumbens</a:t>
            </a:r>
            <a:r>
              <a:rPr lang="en-US" sz="1800" dirty="0"/>
              <a:t> and on to the frontal cortex (see Figure 12-5). </a:t>
            </a:r>
            <a:endParaRPr lang="en-US" sz="1800" dirty="0" smtClean="0"/>
          </a:p>
          <a:p>
            <a:pPr algn="just"/>
            <a:r>
              <a:rPr lang="en-US" sz="1800" dirty="0" smtClean="0"/>
              <a:t>A </a:t>
            </a:r>
            <a:r>
              <a:rPr lang="en-US" sz="1800" dirty="0"/>
              <a:t>key neurotransmitter in this pleasure pathway appears to be </a:t>
            </a:r>
            <a:r>
              <a:rPr lang="en-US" sz="1800" dirty="0">
                <a:solidFill>
                  <a:srgbClr val="FF0000"/>
                </a:solidFill>
              </a:rPr>
              <a:t>dopamine</a:t>
            </a:r>
          </a:p>
        </p:txBody>
      </p:sp>
      <p:sp>
        <p:nvSpPr>
          <p:cNvPr id="3" name="Title 2"/>
          <p:cNvSpPr>
            <a:spLocks noGrp="1"/>
          </p:cNvSpPr>
          <p:nvPr>
            <p:ph type="title"/>
          </p:nvPr>
        </p:nvSpPr>
        <p:spPr/>
        <p:txBody>
          <a:bodyPr/>
          <a:lstStyle/>
          <a:p>
            <a:r>
              <a:rPr lang="en-US" dirty="0" smtClean="0"/>
              <a:t>Reward system</a:t>
            </a:r>
            <a:endParaRPr lang="en-US" dirty="0"/>
          </a:p>
        </p:txBody>
      </p:sp>
      <p:pic>
        <p:nvPicPr>
          <p:cNvPr id="5" name="Picture 4"/>
          <p:cNvPicPr>
            <a:picLocks noChangeAspect="1"/>
          </p:cNvPicPr>
          <p:nvPr/>
        </p:nvPicPr>
        <p:blipFill>
          <a:blip r:embed="rId2"/>
          <a:stretch>
            <a:fillRect/>
          </a:stretch>
        </p:blipFill>
        <p:spPr>
          <a:xfrm>
            <a:off x="98979" y="417493"/>
            <a:ext cx="2600325" cy="1752600"/>
          </a:xfrm>
          <a:prstGeom prst="rect">
            <a:avLst/>
          </a:prstGeom>
        </p:spPr>
      </p:pic>
    </p:spTree>
    <p:extLst>
      <p:ext uri="{BB962C8B-B14F-4D97-AF65-F5344CB8AC3E}">
        <p14:creationId xmlns:p14="http://schemas.microsoft.com/office/powerpoint/2010/main" val="35622711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05"/>
        <p:cNvGrpSpPr/>
        <p:nvPr/>
      </p:nvGrpSpPr>
      <p:grpSpPr>
        <a:xfrm>
          <a:off x="0" y="0"/>
          <a:ext cx="0" cy="0"/>
          <a:chOff x="0" y="0"/>
          <a:chExt cx="0" cy="0"/>
        </a:xfrm>
      </p:grpSpPr>
      <p:grpSp>
        <p:nvGrpSpPr>
          <p:cNvPr id="1915" name="Google Shape;1915;p55"/>
          <p:cNvGrpSpPr/>
          <p:nvPr/>
        </p:nvGrpSpPr>
        <p:grpSpPr>
          <a:xfrm>
            <a:off x="2719876" y="1750172"/>
            <a:ext cx="3704247" cy="2059478"/>
            <a:chOff x="2719875" y="1754716"/>
            <a:chExt cx="3704247" cy="2059478"/>
          </a:xfrm>
        </p:grpSpPr>
        <p:sp>
          <p:nvSpPr>
            <p:cNvPr id="1916" name="Google Shape;1916;p55"/>
            <p:cNvSpPr/>
            <p:nvPr/>
          </p:nvSpPr>
          <p:spPr>
            <a:xfrm>
              <a:off x="5999987" y="2954681"/>
              <a:ext cx="290477" cy="281359"/>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301487" y="1957394"/>
              <a:ext cx="290477" cy="281359"/>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5671378" y="3431211"/>
              <a:ext cx="635413" cy="362869"/>
            </a:xfrm>
            <a:custGeom>
              <a:avLst/>
              <a:gdLst/>
              <a:ahLst/>
              <a:cxnLst/>
              <a:rect l="l" t="t" r="r" b="b"/>
              <a:pathLst>
                <a:path w="15350" h="8766" extrusionOk="0">
                  <a:moveTo>
                    <a:pt x="9273" y="1"/>
                  </a:moveTo>
                  <a:cubicBezTo>
                    <a:pt x="8557" y="1"/>
                    <a:pt x="7930" y="397"/>
                    <a:pt x="7503" y="918"/>
                  </a:cubicBezTo>
                  <a:lnTo>
                    <a:pt x="7503" y="918"/>
                  </a:lnTo>
                  <a:cubicBezTo>
                    <a:pt x="7205" y="675"/>
                    <a:pt x="6814" y="457"/>
                    <a:pt x="6309" y="293"/>
                  </a:cubicBezTo>
                  <a:cubicBezTo>
                    <a:pt x="5913" y="168"/>
                    <a:pt x="5578" y="114"/>
                    <a:pt x="5295" y="114"/>
                  </a:cubicBezTo>
                  <a:cubicBezTo>
                    <a:pt x="3456" y="114"/>
                    <a:pt x="3807" y="2394"/>
                    <a:pt x="3807" y="2394"/>
                  </a:cubicBezTo>
                  <a:cubicBezTo>
                    <a:pt x="3622" y="2280"/>
                    <a:pt x="3424" y="2228"/>
                    <a:pt x="3223" y="2228"/>
                  </a:cubicBezTo>
                  <a:cubicBezTo>
                    <a:pt x="1715" y="2228"/>
                    <a:pt x="1" y="5138"/>
                    <a:pt x="1972" y="6697"/>
                  </a:cubicBezTo>
                  <a:cubicBezTo>
                    <a:pt x="2608" y="7153"/>
                    <a:pt x="3212" y="7349"/>
                    <a:pt x="3725" y="7364"/>
                  </a:cubicBezTo>
                  <a:lnTo>
                    <a:pt x="3725" y="7364"/>
                  </a:lnTo>
                  <a:cubicBezTo>
                    <a:pt x="3910" y="8120"/>
                    <a:pt x="4463" y="8766"/>
                    <a:pt x="5608" y="8766"/>
                  </a:cubicBezTo>
                  <a:cubicBezTo>
                    <a:pt x="7270" y="8766"/>
                    <a:pt x="8382" y="8389"/>
                    <a:pt x="8995" y="7825"/>
                  </a:cubicBezTo>
                  <a:lnTo>
                    <a:pt x="8995" y="7825"/>
                  </a:lnTo>
                  <a:cubicBezTo>
                    <a:pt x="9123" y="7990"/>
                    <a:pt x="9282" y="8149"/>
                    <a:pt x="9478" y="8299"/>
                  </a:cubicBezTo>
                  <a:cubicBezTo>
                    <a:pt x="9748" y="8510"/>
                    <a:pt x="10072" y="8604"/>
                    <a:pt x="10422" y="8604"/>
                  </a:cubicBezTo>
                  <a:cubicBezTo>
                    <a:pt x="12451" y="8604"/>
                    <a:pt x="15349" y="5449"/>
                    <a:pt x="13614" y="3629"/>
                  </a:cubicBezTo>
                  <a:cubicBezTo>
                    <a:pt x="13136" y="3143"/>
                    <a:pt x="12635" y="2958"/>
                    <a:pt x="12167" y="2958"/>
                  </a:cubicBezTo>
                  <a:cubicBezTo>
                    <a:pt x="12105" y="2958"/>
                    <a:pt x="12045" y="2961"/>
                    <a:pt x="11985" y="2968"/>
                  </a:cubicBezTo>
                  <a:lnTo>
                    <a:pt x="11985" y="2968"/>
                  </a:lnTo>
                  <a:cubicBezTo>
                    <a:pt x="11997" y="2074"/>
                    <a:pt x="11543" y="1048"/>
                    <a:pt x="10445" y="360"/>
                  </a:cubicBezTo>
                  <a:cubicBezTo>
                    <a:pt x="10041" y="108"/>
                    <a:pt x="9645" y="1"/>
                    <a:pt x="9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5697788" y="3418460"/>
              <a:ext cx="574438" cy="382531"/>
            </a:xfrm>
            <a:custGeom>
              <a:avLst/>
              <a:gdLst/>
              <a:ahLst/>
              <a:cxnLst/>
              <a:rect l="l" t="t" r="r" b="b"/>
              <a:pathLst>
                <a:path w="13877" h="9241" extrusionOk="0">
                  <a:moveTo>
                    <a:pt x="6872" y="1502"/>
                  </a:moveTo>
                  <a:cubicBezTo>
                    <a:pt x="7439" y="2002"/>
                    <a:pt x="7539" y="2602"/>
                    <a:pt x="7372" y="3036"/>
                  </a:cubicBezTo>
                  <a:cubicBezTo>
                    <a:pt x="7331" y="3260"/>
                    <a:pt x="7203" y="3372"/>
                    <a:pt x="7041" y="3372"/>
                  </a:cubicBezTo>
                  <a:cubicBezTo>
                    <a:pt x="6938" y="3372"/>
                    <a:pt x="6822" y="3327"/>
                    <a:pt x="6705" y="3236"/>
                  </a:cubicBezTo>
                  <a:cubicBezTo>
                    <a:pt x="6338" y="2903"/>
                    <a:pt x="6438" y="2169"/>
                    <a:pt x="6872" y="1502"/>
                  </a:cubicBezTo>
                  <a:close/>
                  <a:moveTo>
                    <a:pt x="11108" y="3436"/>
                  </a:moveTo>
                  <a:lnTo>
                    <a:pt x="11108" y="3436"/>
                  </a:lnTo>
                  <a:cubicBezTo>
                    <a:pt x="11008" y="4203"/>
                    <a:pt x="10541" y="4737"/>
                    <a:pt x="9974" y="4837"/>
                  </a:cubicBezTo>
                  <a:lnTo>
                    <a:pt x="9840" y="4837"/>
                  </a:lnTo>
                  <a:cubicBezTo>
                    <a:pt x="9674" y="4837"/>
                    <a:pt x="9674" y="4771"/>
                    <a:pt x="9674" y="4737"/>
                  </a:cubicBezTo>
                  <a:cubicBezTo>
                    <a:pt x="9674" y="4437"/>
                    <a:pt x="10274" y="3670"/>
                    <a:pt x="11108" y="3436"/>
                  </a:cubicBezTo>
                  <a:close/>
                  <a:moveTo>
                    <a:pt x="3869" y="5438"/>
                  </a:moveTo>
                  <a:cubicBezTo>
                    <a:pt x="3970" y="5438"/>
                    <a:pt x="4103" y="5538"/>
                    <a:pt x="4170" y="5604"/>
                  </a:cubicBezTo>
                  <a:cubicBezTo>
                    <a:pt x="4470" y="5971"/>
                    <a:pt x="4537" y="6405"/>
                    <a:pt x="4370" y="6739"/>
                  </a:cubicBezTo>
                  <a:cubicBezTo>
                    <a:pt x="4170" y="7106"/>
                    <a:pt x="3769" y="7372"/>
                    <a:pt x="3269" y="7372"/>
                  </a:cubicBezTo>
                  <a:cubicBezTo>
                    <a:pt x="3136" y="6672"/>
                    <a:pt x="3336" y="5938"/>
                    <a:pt x="3603" y="5604"/>
                  </a:cubicBezTo>
                  <a:cubicBezTo>
                    <a:pt x="3703" y="5538"/>
                    <a:pt x="3803" y="5438"/>
                    <a:pt x="3869" y="5438"/>
                  </a:cubicBezTo>
                  <a:close/>
                  <a:moveTo>
                    <a:pt x="8473" y="6005"/>
                  </a:moveTo>
                  <a:cubicBezTo>
                    <a:pt x="8506" y="6005"/>
                    <a:pt x="8606" y="6038"/>
                    <a:pt x="8640" y="6272"/>
                  </a:cubicBezTo>
                  <a:cubicBezTo>
                    <a:pt x="8806" y="6839"/>
                    <a:pt x="8706" y="7339"/>
                    <a:pt x="8373" y="7739"/>
                  </a:cubicBezTo>
                  <a:cubicBezTo>
                    <a:pt x="8039" y="7172"/>
                    <a:pt x="8106" y="6572"/>
                    <a:pt x="8273" y="6205"/>
                  </a:cubicBezTo>
                  <a:cubicBezTo>
                    <a:pt x="8339" y="6038"/>
                    <a:pt x="8439" y="6005"/>
                    <a:pt x="8473" y="6005"/>
                  </a:cubicBezTo>
                  <a:close/>
                  <a:moveTo>
                    <a:pt x="8641" y="374"/>
                  </a:moveTo>
                  <a:cubicBezTo>
                    <a:pt x="8992" y="374"/>
                    <a:pt x="9346" y="478"/>
                    <a:pt x="9674" y="701"/>
                  </a:cubicBezTo>
                  <a:cubicBezTo>
                    <a:pt x="10541" y="1235"/>
                    <a:pt x="11108" y="2069"/>
                    <a:pt x="11141" y="2936"/>
                  </a:cubicBezTo>
                  <a:cubicBezTo>
                    <a:pt x="10107" y="3169"/>
                    <a:pt x="9273" y="4103"/>
                    <a:pt x="9307" y="4704"/>
                  </a:cubicBezTo>
                  <a:cubicBezTo>
                    <a:pt x="9336" y="4906"/>
                    <a:pt x="9464" y="5157"/>
                    <a:pt x="9843" y="5157"/>
                  </a:cubicBezTo>
                  <a:cubicBezTo>
                    <a:pt x="9902" y="5157"/>
                    <a:pt x="9968" y="5151"/>
                    <a:pt x="10041" y="5137"/>
                  </a:cubicBezTo>
                  <a:cubicBezTo>
                    <a:pt x="10874" y="5037"/>
                    <a:pt x="11475" y="4270"/>
                    <a:pt x="11542" y="3303"/>
                  </a:cubicBezTo>
                  <a:cubicBezTo>
                    <a:pt x="11975" y="3303"/>
                    <a:pt x="12442" y="3536"/>
                    <a:pt x="12809" y="3937"/>
                  </a:cubicBezTo>
                  <a:cubicBezTo>
                    <a:pt x="13476" y="4604"/>
                    <a:pt x="13310" y="5438"/>
                    <a:pt x="13043" y="6038"/>
                  </a:cubicBezTo>
                  <a:cubicBezTo>
                    <a:pt x="12509" y="7372"/>
                    <a:pt x="10941" y="8573"/>
                    <a:pt x="9774" y="8573"/>
                  </a:cubicBezTo>
                  <a:cubicBezTo>
                    <a:pt x="9473" y="8573"/>
                    <a:pt x="9173" y="8473"/>
                    <a:pt x="8973" y="8306"/>
                  </a:cubicBezTo>
                  <a:cubicBezTo>
                    <a:pt x="8840" y="8240"/>
                    <a:pt x="8706" y="8173"/>
                    <a:pt x="8640" y="8040"/>
                  </a:cubicBezTo>
                  <a:cubicBezTo>
                    <a:pt x="9140" y="7539"/>
                    <a:pt x="9273" y="6805"/>
                    <a:pt x="9040" y="6105"/>
                  </a:cubicBezTo>
                  <a:cubicBezTo>
                    <a:pt x="8873" y="5604"/>
                    <a:pt x="8640" y="5538"/>
                    <a:pt x="8473" y="5538"/>
                  </a:cubicBezTo>
                  <a:cubicBezTo>
                    <a:pt x="8206" y="5538"/>
                    <a:pt x="8006" y="5705"/>
                    <a:pt x="7872" y="5971"/>
                  </a:cubicBezTo>
                  <a:cubicBezTo>
                    <a:pt x="7672" y="6505"/>
                    <a:pt x="7639" y="7272"/>
                    <a:pt x="8106" y="8006"/>
                  </a:cubicBezTo>
                  <a:cubicBezTo>
                    <a:pt x="7605" y="8373"/>
                    <a:pt x="6671" y="8773"/>
                    <a:pt x="5004" y="8773"/>
                  </a:cubicBezTo>
                  <a:lnTo>
                    <a:pt x="5004" y="9007"/>
                  </a:lnTo>
                  <a:lnTo>
                    <a:pt x="4970" y="8773"/>
                  </a:lnTo>
                  <a:cubicBezTo>
                    <a:pt x="3970" y="8773"/>
                    <a:pt x="3536" y="8273"/>
                    <a:pt x="3336" y="7773"/>
                  </a:cubicBezTo>
                  <a:cubicBezTo>
                    <a:pt x="3970" y="7739"/>
                    <a:pt x="4503" y="7406"/>
                    <a:pt x="4770" y="6872"/>
                  </a:cubicBezTo>
                  <a:cubicBezTo>
                    <a:pt x="5004" y="6372"/>
                    <a:pt x="4937" y="5771"/>
                    <a:pt x="4503" y="5271"/>
                  </a:cubicBezTo>
                  <a:cubicBezTo>
                    <a:pt x="4303" y="5004"/>
                    <a:pt x="4103" y="4937"/>
                    <a:pt x="3936" y="4937"/>
                  </a:cubicBezTo>
                  <a:cubicBezTo>
                    <a:pt x="3703" y="4937"/>
                    <a:pt x="3503" y="5071"/>
                    <a:pt x="3336" y="5271"/>
                  </a:cubicBezTo>
                  <a:cubicBezTo>
                    <a:pt x="2969" y="5738"/>
                    <a:pt x="2802" y="6538"/>
                    <a:pt x="2869" y="7239"/>
                  </a:cubicBezTo>
                  <a:cubicBezTo>
                    <a:pt x="2435" y="7172"/>
                    <a:pt x="1968" y="6939"/>
                    <a:pt x="1501" y="6605"/>
                  </a:cubicBezTo>
                  <a:cubicBezTo>
                    <a:pt x="467" y="5871"/>
                    <a:pt x="667" y="4737"/>
                    <a:pt x="801" y="4337"/>
                  </a:cubicBezTo>
                  <a:cubicBezTo>
                    <a:pt x="1101" y="3370"/>
                    <a:pt x="1935" y="2602"/>
                    <a:pt x="2635" y="2602"/>
                  </a:cubicBezTo>
                  <a:cubicBezTo>
                    <a:pt x="2802" y="2602"/>
                    <a:pt x="2969" y="2669"/>
                    <a:pt x="3102" y="2736"/>
                  </a:cubicBezTo>
                  <a:cubicBezTo>
                    <a:pt x="3119" y="2752"/>
                    <a:pt x="3144" y="2761"/>
                    <a:pt x="3177" y="2761"/>
                  </a:cubicBezTo>
                  <a:cubicBezTo>
                    <a:pt x="3211" y="2761"/>
                    <a:pt x="3252" y="2752"/>
                    <a:pt x="3302" y="2736"/>
                  </a:cubicBezTo>
                  <a:cubicBezTo>
                    <a:pt x="3336" y="2702"/>
                    <a:pt x="3369" y="2602"/>
                    <a:pt x="3369" y="2536"/>
                  </a:cubicBezTo>
                  <a:cubicBezTo>
                    <a:pt x="3369" y="2536"/>
                    <a:pt x="3269" y="1435"/>
                    <a:pt x="3769" y="868"/>
                  </a:cubicBezTo>
                  <a:cubicBezTo>
                    <a:pt x="3986" y="611"/>
                    <a:pt x="4296" y="483"/>
                    <a:pt x="4693" y="483"/>
                  </a:cubicBezTo>
                  <a:cubicBezTo>
                    <a:pt x="4967" y="483"/>
                    <a:pt x="5283" y="545"/>
                    <a:pt x="5637" y="668"/>
                  </a:cubicBezTo>
                  <a:cubicBezTo>
                    <a:pt x="5971" y="768"/>
                    <a:pt x="6305" y="934"/>
                    <a:pt x="6538" y="1101"/>
                  </a:cubicBezTo>
                  <a:cubicBezTo>
                    <a:pt x="6004" y="1902"/>
                    <a:pt x="5838" y="2936"/>
                    <a:pt x="6471" y="3436"/>
                  </a:cubicBezTo>
                  <a:cubicBezTo>
                    <a:pt x="6660" y="3600"/>
                    <a:pt x="6867" y="3678"/>
                    <a:pt x="7064" y="3678"/>
                  </a:cubicBezTo>
                  <a:cubicBezTo>
                    <a:pt x="7388" y="3678"/>
                    <a:pt x="7681" y="3464"/>
                    <a:pt x="7806" y="3069"/>
                  </a:cubicBezTo>
                  <a:cubicBezTo>
                    <a:pt x="7972" y="2536"/>
                    <a:pt x="7839" y="1735"/>
                    <a:pt x="7138" y="1068"/>
                  </a:cubicBezTo>
                  <a:cubicBezTo>
                    <a:pt x="7564" y="622"/>
                    <a:pt x="8099" y="374"/>
                    <a:pt x="8641" y="374"/>
                  </a:cubicBezTo>
                  <a:close/>
                  <a:moveTo>
                    <a:pt x="8622" y="0"/>
                  </a:moveTo>
                  <a:cubicBezTo>
                    <a:pt x="7961" y="0"/>
                    <a:pt x="7314" y="297"/>
                    <a:pt x="6805" y="868"/>
                  </a:cubicBezTo>
                  <a:cubicBezTo>
                    <a:pt x="6471" y="634"/>
                    <a:pt x="6138" y="501"/>
                    <a:pt x="5704" y="367"/>
                  </a:cubicBezTo>
                  <a:cubicBezTo>
                    <a:pt x="5299" y="241"/>
                    <a:pt x="4933" y="177"/>
                    <a:pt x="4609" y="177"/>
                  </a:cubicBezTo>
                  <a:cubicBezTo>
                    <a:pt x="4078" y="177"/>
                    <a:pt x="3659" y="349"/>
                    <a:pt x="3369" y="701"/>
                  </a:cubicBezTo>
                  <a:cubicBezTo>
                    <a:pt x="2969" y="1201"/>
                    <a:pt x="2935" y="1935"/>
                    <a:pt x="2935" y="2369"/>
                  </a:cubicBezTo>
                  <a:cubicBezTo>
                    <a:pt x="2835" y="2335"/>
                    <a:pt x="2702" y="2335"/>
                    <a:pt x="2602" y="2335"/>
                  </a:cubicBezTo>
                  <a:cubicBezTo>
                    <a:pt x="1701" y="2335"/>
                    <a:pt x="767" y="3203"/>
                    <a:pt x="367" y="4337"/>
                  </a:cubicBezTo>
                  <a:cubicBezTo>
                    <a:pt x="0" y="5404"/>
                    <a:pt x="300" y="6405"/>
                    <a:pt x="1201" y="7072"/>
                  </a:cubicBezTo>
                  <a:cubicBezTo>
                    <a:pt x="1801" y="7506"/>
                    <a:pt x="2368" y="7739"/>
                    <a:pt x="2935" y="7773"/>
                  </a:cubicBezTo>
                  <a:cubicBezTo>
                    <a:pt x="3169" y="8707"/>
                    <a:pt x="3936" y="9240"/>
                    <a:pt x="5004" y="9240"/>
                  </a:cubicBezTo>
                  <a:cubicBezTo>
                    <a:pt x="6471" y="9240"/>
                    <a:pt x="7639" y="8907"/>
                    <a:pt x="8373" y="8306"/>
                  </a:cubicBezTo>
                  <a:cubicBezTo>
                    <a:pt x="8506" y="8473"/>
                    <a:pt x="8640" y="8573"/>
                    <a:pt x="8773" y="8707"/>
                  </a:cubicBezTo>
                  <a:cubicBezTo>
                    <a:pt x="9040" y="8907"/>
                    <a:pt x="9373" y="9040"/>
                    <a:pt x="9807" y="9040"/>
                  </a:cubicBezTo>
                  <a:cubicBezTo>
                    <a:pt x="11141" y="9040"/>
                    <a:pt x="12843" y="7706"/>
                    <a:pt x="13476" y="6238"/>
                  </a:cubicBezTo>
                  <a:cubicBezTo>
                    <a:pt x="13877" y="5271"/>
                    <a:pt x="13777" y="4370"/>
                    <a:pt x="13143" y="3703"/>
                  </a:cubicBezTo>
                  <a:cubicBezTo>
                    <a:pt x="12642" y="3203"/>
                    <a:pt x="12142" y="2936"/>
                    <a:pt x="11542" y="2936"/>
                  </a:cubicBezTo>
                  <a:cubicBezTo>
                    <a:pt x="11475" y="1902"/>
                    <a:pt x="10874" y="968"/>
                    <a:pt x="9874" y="367"/>
                  </a:cubicBezTo>
                  <a:cubicBezTo>
                    <a:pt x="9471" y="121"/>
                    <a:pt x="9044" y="0"/>
                    <a:pt x="8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2719875" y="3287607"/>
              <a:ext cx="637400" cy="362869"/>
            </a:xfrm>
            <a:custGeom>
              <a:avLst/>
              <a:gdLst/>
              <a:ahLst/>
              <a:cxnLst/>
              <a:rect l="l" t="t" r="r" b="b"/>
              <a:pathLst>
                <a:path w="15398" h="8766" extrusionOk="0">
                  <a:moveTo>
                    <a:pt x="9322" y="1"/>
                  </a:moveTo>
                  <a:cubicBezTo>
                    <a:pt x="8602" y="1"/>
                    <a:pt x="7971" y="402"/>
                    <a:pt x="7541" y="929"/>
                  </a:cubicBezTo>
                  <a:lnTo>
                    <a:pt x="7541" y="929"/>
                  </a:lnTo>
                  <a:cubicBezTo>
                    <a:pt x="7245" y="693"/>
                    <a:pt x="6856" y="483"/>
                    <a:pt x="6357" y="326"/>
                  </a:cubicBezTo>
                  <a:cubicBezTo>
                    <a:pt x="5949" y="193"/>
                    <a:pt x="5606" y="136"/>
                    <a:pt x="5317" y="136"/>
                  </a:cubicBezTo>
                  <a:cubicBezTo>
                    <a:pt x="3508" y="136"/>
                    <a:pt x="3855" y="2394"/>
                    <a:pt x="3855" y="2394"/>
                  </a:cubicBezTo>
                  <a:cubicBezTo>
                    <a:pt x="3680" y="2296"/>
                    <a:pt x="3494" y="2251"/>
                    <a:pt x="3305" y="2251"/>
                  </a:cubicBezTo>
                  <a:cubicBezTo>
                    <a:pt x="1764" y="2251"/>
                    <a:pt x="0" y="5241"/>
                    <a:pt x="2020" y="6697"/>
                  </a:cubicBezTo>
                  <a:cubicBezTo>
                    <a:pt x="2656" y="7152"/>
                    <a:pt x="3258" y="7349"/>
                    <a:pt x="3771" y="7364"/>
                  </a:cubicBezTo>
                  <a:lnTo>
                    <a:pt x="3771" y="7364"/>
                  </a:lnTo>
                  <a:cubicBezTo>
                    <a:pt x="3954" y="8120"/>
                    <a:pt x="4506" y="8765"/>
                    <a:pt x="5656" y="8765"/>
                  </a:cubicBezTo>
                  <a:cubicBezTo>
                    <a:pt x="7320" y="8765"/>
                    <a:pt x="8432" y="8388"/>
                    <a:pt x="9046" y="7827"/>
                  </a:cubicBezTo>
                  <a:lnTo>
                    <a:pt x="9046" y="7827"/>
                  </a:lnTo>
                  <a:cubicBezTo>
                    <a:pt x="9173" y="7991"/>
                    <a:pt x="9331" y="8150"/>
                    <a:pt x="9526" y="8298"/>
                  </a:cubicBezTo>
                  <a:cubicBezTo>
                    <a:pt x="9796" y="8510"/>
                    <a:pt x="10121" y="8604"/>
                    <a:pt x="10471" y="8604"/>
                  </a:cubicBezTo>
                  <a:cubicBezTo>
                    <a:pt x="12500" y="8604"/>
                    <a:pt x="15397" y="5454"/>
                    <a:pt x="13662" y="3662"/>
                  </a:cubicBezTo>
                  <a:cubicBezTo>
                    <a:pt x="13179" y="3163"/>
                    <a:pt x="12672" y="2974"/>
                    <a:pt x="12199" y="2974"/>
                  </a:cubicBezTo>
                  <a:cubicBezTo>
                    <a:pt x="12139" y="2974"/>
                    <a:pt x="12079" y="2977"/>
                    <a:pt x="12020" y="2983"/>
                  </a:cubicBezTo>
                  <a:lnTo>
                    <a:pt x="12020" y="2983"/>
                  </a:lnTo>
                  <a:cubicBezTo>
                    <a:pt x="12040" y="2082"/>
                    <a:pt x="11595" y="1050"/>
                    <a:pt x="10493" y="359"/>
                  </a:cubicBezTo>
                  <a:cubicBezTo>
                    <a:pt x="10089" y="108"/>
                    <a:pt x="9694" y="1"/>
                    <a:pt x="9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2748273" y="3275229"/>
              <a:ext cx="574438" cy="382159"/>
            </a:xfrm>
            <a:custGeom>
              <a:avLst/>
              <a:gdLst/>
              <a:ahLst/>
              <a:cxnLst/>
              <a:rect l="l" t="t" r="r" b="b"/>
              <a:pathLst>
                <a:path w="13877" h="9232" extrusionOk="0">
                  <a:moveTo>
                    <a:pt x="6872" y="1492"/>
                  </a:moveTo>
                  <a:cubicBezTo>
                    <a:pt x="7472" y="2026"/>
                    <a:pt x="7539" y="2660"/>
                    <a:pt x="7372" y="3027"/>
                  </a:cubicBezTo>
                  <a:cubicBezTo>
                    <a:pt x="7331" y="3253"/>
                    <a:pt x="7201" y="3378"/>
                    <a:pt x="7037" y="3378"/>
                  </a:cubicBezTo>
                  <a:cubicBezTo>
                    <a:pt x="6935" y="3378"/>
                    <a:pt x="6820" y="3329"/>
                    <a:pt x="6705" y="3227"/>
                  </a:cubicBezTo>
                  <a:cubicBezTo>
                    <a:pt x="6338" y="2893"/>
                    <a:pt x="6405" y="2160"/>
                    <a:pt x="6872" y="1492"/>
                  </a:cubicBezTo>
                  <a:close/>
                  <a:moveTo>
                    <a:pt x="11108" y="3494"/>
                  </a:moveTo>
                  <a:cubicBezTo>
                    <a:pt x="11041" y="4228"/>
                    <a:pt x="10574" y="4795"/>
                    <a:pt x="10007" y="4861"/>
                  </a:cubicBezTo>
                  <a:lnTo>
                    <a:pt x="9874" y="4861"/>
                  </a:lnTo>
                  <a:cubicBezTo>
                    <a:pt x="9707" y="4861"/>
                    <a:pt x="9707" y="4828"/>
                    <a:pt x="9707" y="4795"/>
                  </a:cubicBezTo>
                  <a:cubicBezTo>
                    <a:pt x="9707" y="4495"/>
                    <a:pt x="10274" y="3694"/>
                    <a:pt x="11108" y="3494"/>
                  </a:cubicBezTo>
                  <a:close/>
                  <a:moveTo>
                    <a:pt x="3870" y="5495"/>
                  </a:moveTo>
                  <a:cubicBezTo>
                    <a:pt x="4003" y="5495"/>
                    <a:pt x="4070" y="5562"/>
                    <a:pt x="4170" y="5662"/>
                  </a:cubicBezTo>
                  <a:cubicBezTo>
                    <a:pt x="4470" y="6029"/>
                    <a:pt x="4537" y="6463"/>
                    <a:pt x="4370" y="6796"/>
                  </a:cubicBezTo>
                  <a:cubicBezTo>
                    <a:pt x="4170" y="7163"/>
                    <a:pt x="3736" y="7397"/>
                    <a:pt x="3236" y="7397"/>
                  </a:cubicBezTo>
                  <a:cubicBezTo>
                    <a:pt x="3136" y="6696"/>
                    <a:pt x="3336" y="5996"/>
                    <a:pt x="3569" y="5662"/>
                  </a:cubicBezTo>
                  <a:cubicBezTo>
                    <a:pt x="3703" y="5562"/>
                    <a:pt x="3803" y="5495"/>
                    <a:pt x="3870" y="5495"/>
                  </a:cubicBezTo>
                  <a:close/>
                  <a:moveTo>
                    <a:pt x="8473" y="6029"/>
                  </a:moveTo>
                  <a:cubicBezTo>
                    <a:pt x="8506" y="6029"/>
                    <a:pt x="8573" y="6062"/>
                    <a:pt x="8640" y="6329"/>
                  </a:cubicBezTo>
                  <a:cubicBezTo>
                    <a:pt x="8806" y="6863"/>
                    <a:pt x="8706" y="7363"/>
                    <a:pt x="8373" y="7764"/>
                  </a:cubicBezTo>
                  <a:cubicBezTo>
                    <a:pt x="8039" y="7196"/>
                    <a:pt x="8073" y="6629"/>
                    <a:pt x="8239" y="6229"/>
                  </a:cubicBezTo>
                  <a:cubicBezTo>
                    <a:pt x="8339" y="6062"/>
                    <a:pt x="8406" y="6029"/>
                    <a:pt x="8473" y="6029"/>
                  </a:cubicBezTo>
                  <a:close/>
                  <a:moveTo>
                    <a:pt x="8711" y="414"/>
                  </a:moveTo>
                  <a:cubicBezTo>
                    <a:pt x="9061" y="414"/>
                    <a:pt x="9414" y="516"/>
                    <a:pt x="9740" y="725"/>
                  </a:cubicBezTo>
                  <a:cubicBezTo>
                    <a:pt x="10641" y="1292"/>
                    <a:pt x="11175" y="2126"/>
                    <a:pt x="11208" y="2993"/>
                  </a:cubicBezTo>
                  <a:cubicBezTo>
                    <a:pt x="10174" y="3194"/>
                    <a:pt x="9340" y="4161"/>
                    <a:pt x="9374" y="4728"/>
                  </a:cubicBezTo>
                  <a:cubicBezTo>
                    <a:pt x="9403" y="4967"/>
                    <a:pt x="9540" y="5205"/>
                    <a:pt x="9974" y="5205"/>
                  </a:cubicBezTo>
                  <a:cubicBezTo>
                    <a:pt x="10025" y="5205"/>
                    <a:pt x="10081" y="5202"/>
                    <a:pt x="10141" y="5195"/>
                  </a:cubicBezTo>
                  <a:cubicBezTo>
                    <a:pt x="10975" y="5062"/>
                    <a:pt x="11542" y="4328"/>
                    <a:pt x="11642" y="3360"/>
                  </a:cubicBezTo>
                  <a:cubicBezTo>
                    <a:pt x="12042" y="3360"/>
                    <a:pt x="12509" y="3561"/>
                    <a:pt x="12876" y="3994"/>
                  </a:cubicBezTo>
                  <a:cubicBezTo>
                    <a:pt x="13543" y="4661"/>
                    <a:pt x="13376" y="5495"/>
                    <a:pt x="13143" y="6062"/>
                  </a:cubicBezTo>
                  <a:cubicBezTo>
                    <a:pt x="12576" y="7397"/>
                    <a:pt x="11008" y="8597"/>
                    <a:pt x="9841" y="8597"/>
                  </a:cubicBezTo>
                  <a:cubicBezTo>
                    <a:pt x="9540" y="8597"/>
                    <a:pt x="9240" y="8531"/>
                    <a:pt x="9040" y="8364"/>
                  </a:cubicBezTo>
                  <a:cubicBezTo>
                    <a:pt x="8907" y="8297"/>
                    <a:pt x="8806" y="8197"/>
                    <a:pt x="8706" y="8064"/>
                  </a:cubicBezTo>
                  <a:cubicBezTo>
                    <a:pt x="9207" y="7563"/>
                    <a:pt x="9340" y="6863"/>
                    <a:pt x="9140" y="6162"/>
                  </a:cubicBezTo>
                  <a:cubicBezTo>
                    <a:pt x="8973" y="5662"/>
                    <a:pt x="8706" y="5562"/>
                    <a:pt x="8540" y="5562"/>
                  </a:cubicBezTo>
                  <a:cubicBezTo>
                    <a:pt x="8306" y="5562"/>
                    <a:pt x="8073" y="5729"/>
                    <a:pt x="7973" y="6029"/>
                  </a:cubicBezTo>
                  <a:cubicBezTo>
                    <a:pt x="7706" y="6529"/>
                    <a:pt x="7672" y="7330"/>
                    <a:pt x="8139" y="8030"/>
                  </a:cubicBezTo>
                  <a:cubicBezTo>
                    <a:pt x="7639" y="8397"/>
                    <a:pt x="6705" y="8831"/>
                    <a:pt x="5037" y="8831"/>
                  </a:cubicBezTo>
                  <a:lnTo>
                    <a:pt x="5037" y="9031"/>
                  </a:lnTo>
                  <a:lnTo>
                    <a:pt x="5004" y="8831"/>
                  </a:lnTo>
                  <a:cubicBezTo>
                    <a:pt x="4003" y="8831"/>
                    <a:pt x="3569" y="8331"/>
                    <a:pt x="3369" y="7830"/>
                  </a:cubicBezTo>
                  <a:cubicBezTo>
                    <a:pt x="4003" y="7797"/>
                    <a:pt x="4503" y="7463"/>
                    <a:pt x="4837" y="6896"/>
                  </a:cubicBezTo>
                  <a:cubicBezTo>
                    <a:pt x="5070" y="6396"/>
                    <a:pt x="5004" y="5829"/>
                    <a:pt x="4570" y="5328"/>
                  </a:cubicBezTo>
                  <a:cubicBezTo>
                    <a:pt x="4370" y="5028"/>
                    <a:pt x="4170" y="4995"/>
                    <a:pt x="4003" y="4995"/>
                  </a:cubicBezTo>
                  <a:cubicBezTo>
                    <a:pt x="3803" y="4995"/>
                    <a:pt x="3569" y="5128"/>
                    <a:pt x="3403" y="5328"/>
                  </a:cubicBezTo>
                  <a:cubicBezTo>
                    <a:pt x="3036" y="5795"/>
                    <a:pt x="2869" y="6563"/>
                    <a:pt x="2969" y="7297"/>
                  </a:cubicBezTo>
                  <a:cubicBezTo>
                    <a:pt x="2502" y="7196"/>
                    <a:pt x="2035" y="6996"/>
                    <a:pt x="1568" y="6663"/>
                  </a:cubicBezTo>
                  <a:cubicBezTo>
                    <a:pt x="534" y="5896"/>
                    <a:pt x="734" y="4795"/>
                    <a:pt x="867" y="4361"/>
                  </a:cubicBezTo>
                  <a:cubicBezTo>
                    <a:pt x="1168" y="3394"/>
                    <a:pt x="2002" y="2660"/>
                    <a:pt x="2702" y="2660"/>
                  </a:cubicBezTo>
                  <a:cubicBezTo>
                    <a:pt x="2869" y="2660"/>
                    <a:pt x="3036" y="2693"/>
                    <a:pt x="3169" y="2793"/>
                  </a:cubicBezTo>
                  <a:cubicBezTo>
                    <a:pt x="3186" y="2810"/>
                    <a:pt x="3219" y="2818"/>
                    <a:pt x="3257" y="2818"/>
                  </a:cubicBezTo>
                  <a:cubicBezTo>
                    <a:pt x="3294" y="2818"/>
                    <a:pt x="3336" y="2810"/>
                    <a:pt x="3369" y="2793"/>
                  </a:cubicBezTo>
                  <a:cubicBezTo>
                    <a:pt x="3403" y="2727"/>
                    <a:pt x="3469" y="2660"/>
                    <a:pt x="3469" y="2560"/>
                  </a:cubicBezTo>
                  <a:cubicBezTo>
                    <a:pt x="3469" y="2560"/>
                    <a:pt x="3336" y="1492"/>
                    <a:pt x="3836" y="892"/>
                  </a:cubicBezTo>
                  <a:cubicBezTo>
                    <a:pt x="4058" y="650"/>
                    <a:pt x="4378" y="517"/>
                    <a:pt x="4789" y="517"/>
                  </a:cubicBezTo>
                  <a:cubicBezTo>
                    <a:pt x="5056" y="517"/>
                    <a:pt x="5362" y="573"/>
                    <a:pt x="5704" y="692"/>
                  </a:cubicBezTo>
                  <a:cubicBezTo>
                    <a:pt x="6038" y="825"/>
                    <a:pt x="6371" y="992"/>
                    <a:pt x="6638" y="1159"/>
                  </a:cubicBezTo>
                  <a:cubicBezTo>
                    <a:pt x="6071" y="1959"/>
                    <a:pt x="5904" y="2993"/>
                    <a:pt x="6538" y="3494"/>
                  </a:cubicBezTo>
                  <a:cubicBezTo>
                    <a:pt x="6723" y="3641"/>
                    <a:pt x="6926" y="3712"/>
                    <a:pt x="7118" y="3712"/>
                  </a:cubicBezTo>
                  <a:cubicBezTo>
                    <a:pt x="7447" y="3712"/>
                    <a:pt x="7746" y="3506"/>
                    <a:pt x="7872" y="3127"/>
                  </a:cubicBezTo>
                  <a:cubicBezTo>
                    <a:pt x="8039" y="2560"/>
                    <a:pt x="7906" y="1793"/>
                    <a:pt x="7205" y="1125"/>
                  </a:cubicBezTo>
                  <a:cubicBezTo>
                    <a:pt x="7631" y="659"/>
                    <a:pt x="8168" y="414"/>
                    <a:pt x="8711" y="414"/>
                  </a:cubicBezTo>
                  <a:close/>
                  <a:moveTo>
                    <a:pt x="8645" y="0"/>
                  </a:moveTo>
                  <a:cubicBezTo>
                    <a:pt x="7975" y="0"/>
                    <a:pt x="7320" y="302"/>
                    <a:pt x="6805" y="859"/>
                  </a:cubicBezTo>
                  <a:cubicBezTo>
                    <a:pt x="6438" y="658"/>
                    <a:pt x="6105" y="492"/>
                    <a:pt x="5704" y="358"/>
                  </a:cubicBezTo>
                  <a:cubicBezTo>
                    <a:pt x="5301" y="236"/>
                    <a:pt x="4942" y="176"/>
                    <a:pt x="4626" y="176"/>
                  </a:cubicBezTo>
                  <a:cubicBezTo>
                    <a:pt x="4081" y="176"/>
                    <a:pt x="3665" y="354"/>
                    <a:pt x="3369" y="692"/>
                  </a:cubicBezTo>
                  <a:cubicBezTo>
                    <a:pt x="2936" y="1192"/>
                    <a:pt x="2902" y="1959"/>
                    <a:pt x="2902" y="2360"/>
                  </a:cubicBezTo>
                  <a:cubicBezTo>
                    <a:pt x="2836" y="2326"/>
                    <a:pt x="2702" y="2326"/>
                    <a:pt x="2569" y="2326"/>
                  </a:cubicBezTo>
                  <a:cubicBezTo>
                    <a:pt x="1701" y="2326"/>
                    <a:pt x="734" y="3194"/>
                    <a:pt x="367" y="4328"/>
                  </a:cubicBezTo>
                  <a:cubicBezTo>
                    <a:pt x="0" y="5395"/>
                    <a:pt x="267" y="6396"/>
                    <a:pt x="1201" y="7063"/>
                  </a:cubicBezTo>
                  <a:cubicBezTo>
                    <a:pt x="1801" y="7497"/>
                    <a:pt x="2369" y="7730"/>
                    <a:pt x="2902" y="7797"/>
                  </a:cubicBezTo>
                  <a:cubicBezTo>
                    <a:pt x="3169" y="8698"/>
                    <a:pt x="3903" y="9231"/>
                    <a:pt x="5004" y="9231"/>
                  </a:cubicBezTo>
                  <a:cubicBezTo>
                    <a:pt x="6471" y="9231"/>
                    <a:pt x="7639" y="8964"/>
                    <a:pt x="8373" y="8331"/>
                  </a:cubicBezTo>
                  <a:cubicBezTo>
                    <a:pt x="8506" y="8497"/>
                    <a:pt x="8606" y="8564"/>
                    <a:pt x="8740" y="8698"/>
                  </a:cubicBezTo>
                  <a:cubicBezTo>
                    <a:pt x="9040" y="8898"/>
                    <a:pt x="9374" y="9031"/>
                    <a:pt x="9774" y="9031"/>
                  </a:cubicBezTo>
                  <a:cubicBezTo>
                    <a:pt x="11108" y="9031"/>
                    <a:pt x="12843" y="7697"/>
                    <a:pt x="13443" y="6229"/>
                  </a:cubicBezTo>
                  <a:cubicBezTo>
                    <a:pt x="13877" y="5295"/>
                    <a:pt x="13743" y="4361"/>
                    <a:pt x="13110" y="3694"/>
                  </a:cubicBezTo>
                  <a:cubicBezTo>
                    <a:pt x="12609" y="3194"/>
                    <a:pt x="12142" y="2960"/>
                    <a:pt x="11542" y="2960"/>
                  </a:cubicBezTo>
                  <a:cubicBezTo>
                    <a:pt x="11442" y="1893"/>
                    <a:pt x="10875" y="992"/>
                    <a:pt x="9874" y="358"/>
                  </a:cubicBezTo>
                  <a:cubicBezTo>
                    <a:pt x="9479" y="116"/>
                    <a:pt x="9059" y="0"/>
                    <a:pt x="8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6303952" y="2812254"/>
              <a:ext cx="120170" cy="117396"/>
            </a:xfrm>
            <a:custGeom>
              <a:avLst/>
              <a:gdLst/>
              <a:ahLst/>
              <a:cxnLst/>
              <a:rect l="l" t="t" r="r" b="b"/>
              <a:pathLst>
                <a:path w="2903" h="2836" extrusionOk="0">
                  <a:moveTo>
                    <a:pt x="1469" y="368"/>
                  </a:moveTo>
                  <a:cubicBezTo>
                    <a:pt x="2002" y="368"/>
                    <a:pt x="2469" y="835"/>
                    <a:pt x="2469" y="1368"/>
                  </a:cubicBezTo>
                  <a:cubicBezTo>
                    <a:pt x="2469" y="1902"/>
                    <a:pt x="1969" y="2369"/>
                    <a:pt x="1402" y="2369"/>
                  </a:cubicBezTo>
                  <a:cubicBezTo>
                    <a:pt x="1168" y="2369"/>
                    <a:pt x="901" y="2302"/>
                    <a:pt x="701" y="2069"/>
                  </a:cubicBezTo>
                  <a:cubicBezTo>
                    <a:pt x="501" y="1902"/>
                    <a:pt x="401" y="1668"/>
                    <a:pt x="401" y="1368"/>
                  </a:cubicBezTo>
                  <a:cubicBezTo>
                    <a:pt x="401" y="835"/>
                    <a:pt x="868" y="368"/>
                    <a:pt x="1469" y="368"/>
                  </a:cubicBezTo>
                  <a:close/>
                  <a:moveTo>
                    <a:pt x="1469" y="1"/>
                  </a:moveTo>
                  <a:cubicBezTo>
                    <a:pt x="668" y="1"/>
                    <a:pt x="1" y="601"/>
                    <a:pt x="1" y="1402"/>
                  </a:cubicBezTo>
                  <a:cubicBezTo>
                    <a:pt x="1" y="1769"/>
                    <a:pt x="168" y="2135"/>
                    <a:pt x="401" y="2402"/>
                  </a:cubicBezTo>
                  <a:cubicBezTo>
                    <a:pt x="701" y="2669"/>
                    <a:pt x="1068" y="2836"/>
                    <a:pt x="1469" y="2836"/>
                  </a:cubicBezTo>
                  <a:cubicBezTo>
                    <a:pt x="2236" y="2836"/>
                    <a:pt x="2870" y="2202"/>
                    <a:pt x="2903" y="1435"/>
                  </a:cubicBezTo>
                  <a:cubicBezTo>
                    <a:pt x="2903" y="668"/>
                    <a:pt x="2236" y="1"/>
                    <a:pt x="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2951859" y="1938669"/>
              <a:ext cx="1618834" cy="1858925"/>
            </a:xfrm>
            <a:custGeom>
              <a:avLst/>
              <a:gdLst/>
              <a:ahLst/>
              <a:cxnLst/>
              <a:rect l="l" t="t" r="r" b="b"/>
              <a:pathLst>
                <a:path w="39107" h="44907" extrusionOk="0">
                  <a:moveTo>
                    <a:pt x="19262" y="36904"/>
                  </a:moveTo>
                  <a:cubicBezTo>
                    <a:pt x="19271" y="36904"/>
                    <a:pt x="19304" y="36918"/>
                    <a:pt x="19366" y="36948"/>
                  </a:cubicBezTo>
                  <a:cubicBezTo>
                    <a:pt x="19497" y="37010"/>
                    <a:pt x="19737" y="37197"/>
                    <a:pt x="20063" y="37474"/>
                  </a:cubicBezTo>
                  <a:lnTo>
                    <a:pt x="20063" y="37474"/>
                  </a:lnTo>
                  <a:cubicBezTo>
                    <a:pt x="19553" y="37115"/>
                    <a:pt x="19227" y="36904"/>
                    <a:pt x="19262" y="36904"/>
                  </a:cubicBezTo>
                  <a:close/>
                  <a:moveTo>
                    <a:pt x="15531" y="1"/>
                  </a:moveTo>
                  <a:cubicBezTo>
                    <a:pt x="10601" y="1"/>
                    <a:pt x="0" y="2226"/>
                    <a:pt x="1854" y="6126"/>
                  </a:cubicBezTo>
                  <a:cubicBezTo>
                    <a:pt x="4122" y="10830"/>
                    <a:pt x="3822" y="25607"/>
                    <a:pt x="12161" y="34180"/>
                  </a:cubicBezTo>
                  <a:cubicBezTo>
                    <a:pt x="18666" y="40893"/>
                    <a:pt x="21802" y="44907"/>
                    <a:pt x="23516" y="44907"/>
                  </a:cubicBezTo>
                  <a:cubicBezTo>
                    <a:pt x="23999" y="44907"/>
                    <a:pt x="24369" y="44588"/>
                    <a:pt x="24670" y="43920"/>
                  </a:cubicBezTo>
                  <a:cubicBezTo>
                    <a:pt x="25094" y="42958"/>
                    <a:pt x="24639" y="41870"/>
                    <a:pt x="23842" y="40844"/>
                  </a:cubicBezTo>
                  <a:lnTo>
                    <a:pt x="23842" y="40844"/>
                  </a:lnTo>
                  <a:cubicBezTo>
                    <a:pt x="26136" y="42832"/>
                    <a:pt x="28716" y="44833"/>
                    <a:pt x="30112" y="44833"/>
                  </a:cubicBezTo>
                  <a:cubicBezTo>
                    <a:pt x="30559" y="44833"/>
                    <a:pt x="30885" y="44628"/>
                    <a:pt x="31041" y="44153"/>
                  </a:cubicBezTo>
                  <a:cubicBezTo>
                    <a:pt x="31231" y="43594"/>
                    <a:pt x="31197" y="42977"/>
                    <a:pt x="31017" y="42348"/>
                  </a:cubicBezTo>
                  <a:lnTo>
                    <a:pt x="31017" y="42348"/>
                  </a:lnTo>
                  <a:cubicBezTo>
                    <a:pt x="32329" y="43577"/>
                    <a:pt x="33701" y="44548"/>
                    <a:pt x="34744" y="44548"/>
                  </a:cubicBezTo>
                  <a:cubicBezTo>
                    <a:pt x="35499" y="44548"/>
                    <a:pt x="36081" y="44040"/>
                    <a:pt x="36345" y="42752"/>
                  </a:cubicBezTo>
                  <a:cubicBezTo>
                    <a:pt x="37446" y="37182"/>
                    <a:pt x="30507" y="33012"/>
                    <a:pt x="25204" y="24673"/>
                  </a:cubicBezTo>
                  <a:cubicBezTo>
                    <a:pt x="20657" y="17479"/>
                    <a:pt x="25419" y="15349"/>
                    <a:pt x="29296" y="15349"/>
                  </a:cubicBezTo>
                  <a:cubicBezTo>
                    <a:pt x="29914" y="15349"/>
                    <a:pt x="30509" y="15403"/>
                    <a:pt x="31041" y="15500"/>
                  </a:cubicBezTo>
                  <a:cubicBezTo>
                    <a:pt x="33043" y="15892"/>
                    <a:pt x="36001" y="17560"/>
                    <a:pt x="37620" y="17560"/>
                  </a:cubicBezTo>
                  <a:cubicBezTo>
                    <a:pt x="38618" y="17560"/>
                    <a:pt x="39106" y="16925"/>
                    <a:pt x="38547" y="14966"/>
                  </a:cubicBezTo>
                  <a:cubicBezTo>
                    <a:pt x="37646" y="11764"/>
                    <a:pt x="33276" y="9629"/>
                    <a:pt x="29106" y="8995"/>
                  </a:cubicBezTo>
                  <a:cubicBezTo>
                    <a:pt x="25971" y="8561"/>
                    <a:pt x="21901" y="7327"/>
                    <a:pt x="21901" y="7327"/>
                  </a:cubicBezTo>
                  <a:cubicBezTo>
                    <a:pt x="19099" y="3991"/>
                    <a:pt x="19933" y="1423"/>
                    <a:pt x="17698" y="289"/>
                  </a:cubicBezTo>
                  <a:cubicBezTo>
                    <a:pt x="17322" y="95"/>
                    <a:pt x="16547" y="1"/>
                    <a:pt x="15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322443" y="2492716"/>
              <a:ext cx="182304" cy="127621"/>
            </a:xfrm>
            <a:custGeom>
              <a:avLst/>
              <a:gdLst/>
              <a:ahLst/>
              <a:cxnLst/>
              <a:rect l="l" t="t" r="r" b="b"/>
              <a:pathLst>
                <a:path w="4404" h="3083" extrusionOk="0">
                  <a:moveTo>
                    <a:pt x="1387" y="0"/>
                  </a:moveTo>
                  <a:cubicBezTo>
                    <a:pt x="1196" y="0"/>
                    <a:pt x="1020" y="16"/>
                    <a:pt x="868" y="47"/>
                  </a:cubicBezTo>
                  <a:cubicBezTo>
                    <a:pt x="301" y="181"/>
                    <a:pt x="167" y="514"/>
                    <a:pt x="134" y="715"/>
                  </a:cubicBezTo>
                  <a:cubicBezTo>
                    <a:pt x="0" y="1749"/>
                    <a:pt x="2402" y="2883"/>
                    <a:pt x="2902" y="3083"/>
                  </a:cubicBezTo>
                  <a:lnTo>
                    <a:pt x="3002" y="3083"/>
                  </a:lnTo>
                  <a:cubicBezTo>
                    <a:pt x="3069" y="3083"/>
                    <a:pt x="3169" y="3050"/>
                    <a:pt x="3203" y="3016"/>
                  </a:cubicBezTo>
                  <a:cubicBezTo>
                    <a:pt x="3236" y="2883"/>
                    <a:pt x="3203" y="2749"/>
                    <a:pt x="3069" y="2716"/>
                  </a:cubicBezTo>
                  <a:cubicBezTo>
                    <a:pt x="1968" y="2216"/>
                    <a:pt x="467" y="1282"/>
                    <a:pt x="534" y="748"/>
                  </a:cubicBezTo>
                  <a:cubicBezTo>
                    <a:pt x="567" y="581"/>
                    <a:pt x="801" y="514"/>
                    <a:pt x="968" y="448"/>
                  </a:cubicBezTo>
                  <a:cubicBezTo>
                    <a:pt x="1102" y="418"/>
                    <a:pt x="1254" y="404"/>
                    <a:pt x="1416" y="404"/>
                  </a:cubicBezTo>
                  <a:cubicBezTo>
                    <a:pt x="2339" y="404"/>
                    <a:pt x="3606" y="867"/>
                    <a:pt x="4003" y="1549"/>
                  </a:cubicBezTo>
                  <a:cubicBezTo>
                    <a:pt x="4042" y="1627"/>
                    <a:pt x="4104" y="1659"/>
                    <a:pt x="4169" y="1659"/>
                  </a:cubicBezTo>
                  <a:cubicBezTo>
                    <a:pt x="4215" y="1659"/>
                    <a:pt x="4262" y="1643"/>
                    <a:pt x="4303" y="1615"/>
                  </a:cubicBezTo>
                  <a:cubicBezTo>
                    <a:pt x="4403" y="1549"/>
                    <a:pt x="4403" y="1415"/>
                    <a:pt x="4370" y="1348"/>
                  </a:cubicBezTo>
                  <a:cubicBezTo>
                    <a:pt x="3836" y="450"/>
                    <a:pt x="240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709325" y="2949814"/>
              <a:ext cx="497154" cy="686826"/>
            </a:xfrm>
            <a:custGeom>
              <a:avLst/>
              <a:gdLst/>
              <a:ahLst/>
              <a:cxnLst/>
              <a:rect l="l" t="t" r="r" b="b"/>
              <a:pathLst>
                <a:path w="12010" h="16592" extrusionOk="0">
                  <a:moveTo>
                    <a:pt x="200" y="0"/>
                  </a:moveTo>
                  <a:cubicBezTo>
                    <a:pt x="175" y="0"/>
                    <a:pt x="152" y="4"/>
                    <a:pt x="134" y="13"/>
                  </a:cubicBezTo>
                  <a:cubicBezTo>
                    <a:pt x="34" y="80"/>
                    <a:pt x="1" y="213"/>
                    <a:pt x="34" y="314"/>
                  </a:cubicBezTo>
                  <a:cubicBezTo>
                    <a:pt x="34" y="347"/>
                    <a:pt x="1769" y="3749"/>
                    <a:pt x="3670" y="7485"/>
                  </a:cubicBezTo>
                  <a:cubicBezTo>
                    <a:pt x="4737" y="9587"/>
                    <a:pt x="6806" y="11522"/>
                    <a:pt x="8574" y="13189"/>
                  </a:cubicBezTo>
                  <a:cubicBezTo>
                    <a:pt x="9975" y="14457"/>
                    <a:pt x="11142" y="15558"/>
                    <a:pt x="11609" y="16458"/>
                  </a:cubicBezTo>
                  <a:cubicBezTo>
                    <a:pt x="11609" y="16559"/>
                    <a:pt x="11676" y="16592"/>
                    <a:pt x="11776" y="16592"/>
                  </a:cubicBezTo>
                  <a:cubicBezTo>
                    <a:pt x="11809" y="16592"/>
                    <a:pt x="11843" y="16592"/>
                    <a:pt x="11876" y="16458"/>
                  </a:cubicBezTo>
                  <a:cubicBezTo>
                    <a:pt x="11976" y="16392"/>
                    <a:pt x="12009" y="16258"/>
                    <a:pt x="11976" y="16192"/>
                  </a:cubicBezTo>
                  <a:cubicBezTo>
                    <a:pt x="11476" y="15224"/>
                    <a:pt x="10241" y="14090"/>
                    <a:pt x="8874" y="12823"/>
                  </a:cubicBezTo>
                  <a:cubicBezTo>
                    <a:pt x="7139" y="11188"/>
                    <a:pt x="5138" y="9320"/>
                    <a:pt x="4037" y="7219"/>
                  </a:cubicBezTo>
                  <a:cubicBezTo>
                    <a:pt x="2136" y="3549"/>
                    <a:pt x="434" y="113"/>
                    <a:pt x="434" y="80"/>
                  </a:cubicBezTo>
                  <a:cubicBezTo>
                    <a:pt x="361" y="31"/>
                    <a:pt x="270" y="0"/>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481481" y="3027680"/>
              <a:ext cx="465404" cy="650398"/>
            </a:xfrm>
            <a:custGeom>
              <a:avLst/>
              <a:gdLst/>
              <a:ahLst/>
              <a:cxnLst/>
              <a:rect l="l" t="t" r="r" b="b"/>
              <a:pathLst>
                <a:path w="11243" h="15712" extrusionOk="0">
                  <a:moveTo>
                    <a:pt x="434" y="0"/>
                  </a:moveTo>
                  <a:cubicBezTo>
                    <a:pt x="334" y="0"/>
                    <a:pt x="201" y="100"/>
                    <a:pt x="201" y="200"/>
                  </a:cubicBezTo>
                  <a:cubicBezTo>
                    <a:pt x="201" y="334"/>
                    <a:pt x="1" y="3136"/>
                    <a:pt x="2803" y="6638"/>
                  </a:cubicBezTo>
                  <a:cubicBezTo>
                    <a:pt x="4371" y="8640"/>
                    <a:pt x="6505" y="10942"/>
                    <a:pt x="8240" y="12776"/>
                  </a:cubicBezTo>
                  <a:cubicBezTo>
                    <a:pt x="9508" y="14110"/>
                    <a:pt x="10608" y="15211"/>
                    <a:pt x="10842" y="15645"/>
                  </a:cubicBezTo>
                  <a:cubicBezTo>
                    <a:pt x="10875" y="15678"/>
                    <a:pt x="10942" y="15712"/>
                    <a:pt x="11009" y="15712"/>
                  </a:cubicBezTo>
                  <a:cubicBezTo>
                    <a:pt x="11042" y="15712"/>
                    <a:pt x="11109" y="15678"/>
                    <a:pt x="11142" y="15678"/>
                  </a:cubicBezTo>
                  <a:cubicBezTo>
                    <a:pt x="11242" y="15612"/>
                    <a:pt x="11242" y="15478"/>
                    <a:pt x="11209" y="15378"/>
                  </a:cubicBezTo>
                  <a:cubicBezTo>
                    <a:pt x="10975" y="14944"/>
                    <a:pt x="9975" y="13877"/>
                    <a:pt x="8574" y="12443"/>
                  </a:cubicBezTo>
                  <a:cubicBezTo>
                    <a:pt x="6839" y="10608"/>
                    <a:pt x="4671" y="8306"/>
                    <a:pt x="3136" y="6338"/>
                  </a:cubicBezTo>
                  <a:cubicBezTo>
                    <a:pt x="434" y="2969"/>
                    <a:pt x="635" y="267"/>
                    <a:pt x="635" y="200"/>
                  </a:cubicBezTo>
                  <a:cubicBezTo>
                    <a:pt x="635" y="134"/>
                    <a:pt x="535"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0976" y="3539751"/>
              <a:ext cx="165746" cy="157674"/>
            </a:xfrm>
            <a:custGeom>
              <a:avLst/>
              <a:gdLst/>
              <a:ahLst/>
              <a:cxnLst/>
              <a:rect l="l" t="t" r="r" b="b"/>
              <a:pathLst>
                <a:path w="4004" h="3809" extrusionOk="0">
                  <a:moveTo>
                    <a:pt x="719" y="1"/>
                  </a:moveTo>
                  <a:cubicBezTo>
                    <a:pt x="506" y="1"/>
                    <a:pt x="397" y="113"/>
                    <a:pt x="367" y="173"/>
                  </a:cubicBezTo>
                  <a:cubicBezTo>
                    <a:pt x="0" y="740"/>
                    <a:pt x="1101" y="2808"/>
                    <a:pt x="1535" y="3675"/>
                  </a:cubicBezTo>
                  <a:cubicBezTo>
                    <a:pt x="1568" y="3775"/>
                    <a:pt x="1635" y="3809"/>
                    <a:pt x="1701" y="3809"/>
                  </a:cubicBezTo>
                  <a:lnTo>
                    <a:pt x="1835" y="3809"/>
                  </a:lnTo>
                  <a:cubicBezTo>
                    <a:pt x="1902" y="3709"/>
                    <a:pt x="1968" y="3608"/>
                    <a:pt x="1902" y="3508"/>
                  </a:cubicBezTo>
                  <a:cubicBezTo>
                    <a:pt x="1134" y="2107"/>
                    <a:pt x="567" y="640"/>
                    <a:pt x="734" y="440"/>
                  </a:cubicBezTo>
                  <a:lnTo>
                    <a:pt x="734" y="440"/>
                  </a:lnTo>
                  <a:cubicBezTo>
                    <a:pt x="1635" y="540"/>
                    <a:pt x="3369" y="2174"/>
                    <a:pt x="3569" y="2941"/>
                  </a:cubicBezTo>
                  <a:cubicBezTo>
                    <a:pt x="3621" y="2993"/>
                    <a:pt x="3672" y="3063"/>
                    <a:pt x="3753" y="3063"/>
                  </a:cubicBezTo>
                  <a:cubicBezTo>
                    <a:pt x="3778" y="3063"/>
                    <a:pt x="3805" y="3057"/>
                    <a:pt x="3836" y="3041"/>
                  </a:cubicBezTo>
                  <a:cubicBezTo>
                    <a:pt x="3903" y="3008"/>
                    <a:pt x="4003" y="2941"/>
                    <a:pt x="3970" y="2808"/>
                  </a:cubicBezTo>
                  <a:cubicBezTo>
                    <a:pt x="3703" y="1874"/>
                    <a:pt x="1868" y="139"/>
                    <a:pt x="801" y="6"/>
                  </a:cubicBezTo>
                  <a:cubicBezTo>
                    <a:pt x="772" y="2"/>
                    <a:pt x="745" y="1"/>
                    <a:pt x="7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021411" y="3615507"/>
              <a:ext cx="196130" cy="137142"/>
            </a:xfrm>
            <a:custGeom>
              <a:avLst/>
              <a:gdLst/>
              <a:ahLst/>
              <a:cxnLst/>
              <a:rect l="l" t="t" r="r" b="b"/>
              <a:pathLst>
                <a:path w="4738" h="3313" extrusionOk="0">
                  <a:moveTo>
                    <a:pt x="1297" y="1"/>
                  </a:moveTo>
                  <a:cubicBezTo>
                    <a:pt x="1252" y="1"/>
                    <a:pt x="1209" y="4"/>
                    <a:pt x="1168" y="11"/>
                  </a:cubicBezTo>
                  <a:cubicBezTo>
                    <a:pt x="968" y="77"/>
                    <a:pt x="801" y="144"/>
                    <a:pt x="668" y="344"/>
                  </a:cubicBezTo>
                  <a:cubicBezTo>
                    <a:pt x="0" y="1578"/>
                    <a:pt x="2102" y="3179"/>
                    <a:pt x="2169" y="3280"/>
                  </a:cubicBezTo>
                  <a:cubicBezTo>
                    <a:pt x="2235" y="3313"/>
                    <a:pt x="2269" y="3313"/>
                    <a:pt x="2302" y="3313"/>
                  </a:cubicBezTo>
                  <a:cubicBezTo>
                    <a:pt x="2402" y="3313"/>
                    <a:pt x="2436" y="3280"/>
                    <a:pt x="2469" y="3179"/>
                  </a:cubicBezTo>
                  <a:cubicBezTo>
                    <a:pt x="2569" y="3113"/>
                    <a:pt x="2502" y="2979"/>
                    <a:pt x="2436" y="2879"/>
                  </a:cubicBezTo>
                  <a:cubicBezTo>
                    <a:pt x="1935" y="2479"/>
                    <a:pt x="634" y="1278"/>
                    <a:pt x="1068" y="511"/>
                  </a:cubicBezTo>
                  <a:cubicBezTo>
                    <a:pt x="1101" y="444"/>
                    <a:pt x="1168" y="377"/>
                    <a:pt x="1268" y="377"/>
                  </a:cubicBezTo>
                  <a:cubicBezTo>
                    <a:pt x="1284" y="376"/>
                    <a:pt x="1301" y="375"/>
                    <a:pt x="1318" y="375"/>
                  </a:cubicBezTo>
                  <a:cubicBezTo>
                    <a:pt x="1983" y="375"/>
                    <a:pt x="3524" y="1600"/>
                    <a:pt x="4337" y="2412"/>
                  </a:cubicBezTo>
                  <a:cubicBezTo>
                    <a:pt x="4387" y="2446"/>
                    <a:pt x="4445" y="2462"/>
                    <a:pt x="4499" y="2462"/>
                  </a:cubicBezTo>
                  <a:cubicBezTo>
                    <a:pt x="4554" y="2462"/>
                    <a:pt x="4604" y="2446"/>
                    <a:pt x="4637" y="2412"/>
                  </a:cubicBezTo>
                  <a:cubicBezTo>
                    <a:pt x="4737" y="2312"/>
                    <a:pt x="4737" y="2179"/>
                    <a:pt x="4637" y="2112"/>
                  </a:cubicBezTo>
                  <a:cubicBezTo>
                    <a:pt x="4413" y="1920"/>
                    <a:pt x="2400" y="1"/>
                    <a:pt x="1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3772868" y="3668949"/>
              <a:ext cx="162972" cy="83701"/>
            </a:xfrm>
            <a:custGeom>
              <a:avLst/>
              <a:gdLst/>
              <a:ahLst/>
              <a:cxnLst/>
              <a:rect l="l" t="t" r="r" b="b"/>
              <a:pathLst>
                <a:path w="3937" h="2022" extrusionOk="0">
                  <a:moveTo>
                    <a:pt x="757" y="0"/>
                  </a:moveTo>
                  <a:cubicBezTo>
                    <a:pt x="509" y="0"/>
                    <a:pt x="284" y="65"/>
                    <a:pt x="100" y="221"/>
                  </a:cubicBezTo>
                  <a:cubicBezTo>
                    <a:pt x="0" y="321"/>
                    <a:pt x="0" y="454"/>
                    <a:pt x="100" y="521"/>
                  </a:cubicBezTo>
                  <a:cubicBezTo>
                    <a:pt x="134" y="571"/>
                    <a:pt x="184" y="596"/>
                    <a:pt x="238" y="596"/>
                  </a:cubicBezTo>
                  <a:cubicBezTo>
                    <a:pt x="292" y="596"/>
                    <a:pt x="350" y="571"/>
                    <a:pt x="400" y="521"/>
                  </a:cubicBezTo>
                  <a:cubicBezTo>
                    <a:pt x="504" y="433"/>
                    <a:pt x="636" y="395"/>
                    <a:pt x="789" y="395"/>
                  </a:cubicBezTo>
                  <a:cubicBezTo>
                    <a:pt x="1625" y="395"/>
                    <a:pt x="3067" y="1537"/>
                    <a:pt x="3603" y="1989"/>
                  </a:cubicBezTo>
                  <a:cubicBezTo>
                    <a:pt x="3636" y="2022"/>
                    <a:pt x="3669" y="2022"/>
                    <a:pt x="3736" y="2022"/>
                  </a:cubicBezTo>
                  <a:cubicBezTo>
                    <a:pt x="3803" y="2022"/>
                    <a:pt x="3836" y="1989"/>
                    <a:pt x="3836" y="1989"/>
                  </a:cubicBezTo>
                  <a:cubicBezTo>
                    <a:pt x="3936" y="1888"/>
                    <a:pt x="3936" y="1788"/>
                    <a:pt x="3836" y="1688"/>
                  </a:cubicBezTo>
                  <a:cubicBezTo>
                    <a:pt x="3643" y="1495"/>
                    <a:pt x="1943"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3960641" y="3266578"/>
              <a:ext cx="102246" cy="89786"/>
            </a:xfrm>
            <a:custGeom>
              <a:avLst/>
              <a:gdLst/>
              <a:ahLst/>
              <a:cxnLst/>
              <a:rect l="l" t="t" r="r" b="b"/>
              <a:pathLst>
                <a:path w="2470" h="2169" extrusionOk="0">
                  <a:moveTo>
                    <a:pt x="2236" y="0"/>
                  </a:moveTo>
                  <a:cubicBezTo>
                    <a:pt x="2136" y="0"/>
                    <a:pt x="601" y="234"/>
                    <a:pt x="67" y="1902"/>
                  </a:cubicBezTo>
                  <a:cubicBezTo>
                    <a:pt x="1" y="2002"/>
                    <a:pt x="67" y="2102"/>
                    <a:pt x="201" y="2168"/>
                  </a:cubicBezTo>
                  <a:lnTo>
                    <a:pt x="268" y="2168"/>
                  </a:lnTo>
                  <a:cubicBezTo>
                    <a:pt x="368" y="2168"/>
                    <a:pt x="434" y="2102"/>
                    <a:pt x="534" y="2035"/>
                  </a:cubicBezTo>
                  <a:cubicBezTo>
                    <a:pt x="968" y="601"/>
                    <a:pt x="2269" y="400"/>
                    <a:pt x="2302" y="400"/>
                  </a:cubicBezTo>
                  <a:cubicBezTo>
                    <a:pt x="2436" y="367"/>
                    <a:pt x="2469" y="267"/>
                    <a:pt x="2469" y="167"/>
                  </a:cubicBezTo>
                  <a:cubicBezTo>
                    <a:pt x="2436" y="67"/>
                    <a:pt x="2369" y="0"/>
                    <a:pt x="2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3937170" y="3205808"/>
              <a:ext cx="98106" cy="111891"/>
            </a:xfrm>
            <a:custGeom>
              <a:avLst/>
              <a:gdLst/>
              <a:ahLst/>
              <a:cxnLst/>
              <a:rect l="l" t="t" r="r" b="b"/>
              <a:pathLst>
                <a:path w="2370" h="2703" extrusionOk="0">
                  <a:moveTo>
                    <a:pt x="2169" y="0"/>
                  </a:moveTo>
                  <a:cubicBezTo>
                    <a:pt x="2169" y="0"/>
                    <a:pt x="1" y="134"/>
                    <a:pt x="1" y="2502"/>
                  </a:cubicBezTo>
                  <a:cubicBezTo>
                    <a:pt x="1" y="2636"/>
                    <a:pt x="101" y="2702"/>
                    <a:pt x="201" y="2702"/>
                  </a:cubicBezTo>
                  <a:cubicBezTo>
                    <a:pt x="334" y="2702"/>
                    <a:pt x="434" y="2636"/>
                    <a:pt x="368" y="2502"/>
                  </a:cubicBezTo>
                  <a:cubicBezTo>
                    <a:pt x="368" y="534"/>
                    <a:pt x="2102" y="401"/>
                    <a:pt x="2169" y="401"/>
                  </a:cubicBezTo>
                  <a:cubicBezTo>
                    <a:pt x="2302" y="401"/>
                    <a:pt x="2369" y="334"/>
                    <a:pt x="2369" y="201"/>
                  </a:cubicBezTo>
                  <a:cubicBezTo>
                    <a:pt x="2369" y="67"/>
                    <a:pt x="2302" y="0"/>
                    <a:pt x="2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3745257" y="3360464"/>
              <a:ext cx="102204" cy="89786"/>
            </a:xfrm>
            <a:custGeom>
              <a:avLst/>
              <a:gdLst/>
              <a:ahLst/>
              <a:cxnLst/>
              <a:rect l="l" t="t" r="r" b="b"/>
              <a:pathLst>
                <a:path w="2469" h="2169" extrusionOk="0">
                  <a:moveTo>
                    <a:pt x="2235" y="0"/>
                  </a:moveTo>
                  <a:cubicBezTo>
                    <a:pt x="2135" y="0"/>
                    <a:pt x="600" y="267"/>
                    <a:pt x="67" y="1935"/>
                  </a:cubicBezTo>
                  <a:cubicBezTo>
                    <a:pt x="0" y="2002"/>
                    <a:pt x="67" y="2135"/>
                    <a:pt x="167" y="2169"/>
                  </a:cubicBezTo>
                  <a:lnTo>
                    <a:pt x="267" y="2169"/>
                  </a:lnTo>
                  <a:cubicBezTo>
                    <a:pt x="334" y="2169"/>
                    <a:pt x="434" y="2135"/>
                    <a:pt x="500" y="2069"/>
                  </a:cubicBezTo>
                  <a:cubicBezTo>
                    <a:pt x="967" y="634"/>
                    <a:pt x="2268" y="434"/>
                    <a:pt x="2302" y="434"/>
                  </a:cubicBezTo>
                  <a:cubicBezTo>
                    <a:pt x="2435" y="401"/>
                    <a:pt x="2468" y="301"/>
                    <a:pt x="2468" y="167"/>
                  </a:cubicBezTo>
                  <a:cubicBezTo>
                    <a:pt x="2435" y="101"/>
                    <a:pt x="2335" y="0"/>
                    <a:pt x="2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3721744" y="3301102"/>
              <a:ext cx="98106" cy="111891"/>
            </a:xfrm>
            <a:custGeom>
              <a:avLst/>
              <a:gdLst/>
              <a:ahLst/>
              <a:cxnLst/>
              <a:rect l="l" t="t" r="r" b="b"/>
              <a:pathLst>
                <a:path w="2370" h="2703" extrusionOk="0">
                  <a:moveTo>
                    <a:pt x="2169" y="0"/>
                  </a:moveTo>
                  <a:cubicBezTo>
                    <a:pt x="2169" y="0"/>
                    <a:pt x="1" y="100"/>
                    <a:pt x="1" y="2502"/>
                  </a:cubicBezTo>
                  <a:cubicBezTo>
                    <a:pt x="1" y="2602"/>
                    <a:pt x="68" y="2702"/>
                    <a:pt x="201" y="2702"/>
                  </a:cubicBezTo>
                  <a:cubicBezTo>
                    <a:pt x="335" y="2702"/>
                    <a:pt x="401" y="2602"/>
                    <a:pt x="368" y="2502"/>
                  </a:cubicBezTo>
                  <a:cubicBezTo>
                    <a:pt x="368" y="534"/>
                    <a:pt x="2069" y="400"/>
                    <a:pt x="2169" y="400"/>
                  </a:cubicBezTo>
                  <a:cubicBezTo>
                    <a:pt x="2303" y="400"/>
                    <a:pt x="2369" y="334"/>
                    <a:pt x="2369" y="200"/>
                  </a:cubicBezTo>
                  <a:cubicBezTo>
                    <a:pt x="2369" y="67"/>
                    <a:pt x="2303" y="0"/>
                    <a:pt x="2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3626492" y="3470413"/>
              <a:ext cx="75960" cy="66853"/>
            </a:xfrm>
            <a:custGeom>
              <a:avLst/>
              <a:gdLst/>
              <a:ahLst/>
              <a:cxnLst/>
              <a:rect l="l" t="t" r="r" b="b"/>
              <a:pathLst>
                <a:path w="1835" h="1615" extrusionOk="0">
                  <a:moveTo>
                    <a:pt x="1586" y="1"/>
                  </a:moveTo>
                  <a:cubicBezTo>
                    <a:pt x="1561" y="1"/>
                    <a:pt x="1533" y="5"/>
                    <a:pt x="1501" y="13"/>
                  </a:cubicBezTo>
                  <a:cubicBezTo>
                    <a:pt x="1468" y="13"/>
                    <a:pt x="801" y="347"/>
                    <a:pt x="100" y="1281"/>
                  </a:cubicBezTo>
                  <a:cubicBezTo>
                    <a:pt x="0" y="1347"/>
                    <a:pt x="34" y="1481"/>
                    <a:pt x="134" y="1581"/>
                  </a:cubicBezTo>
                  <a:cubicBezTo>
                    <a:pt x="167" y="1614"/>
                    <a:pt x="200" y="1614"/>
                    <a:pt x="267" y="1614"/>
                  </a:cubicBezTo>
                  <a:cubicBezTo>
                    <a:pt x="301" y="1614"/>
                    <a:pt x="367" y="1614"/>
                    <a:pt x="434" y="1581"/>
                  </a:cubicBezTo>
                  <a:cubicBezTo>
                    <a:pt x="1101" y="747"/>
                    <a:pt x="1668" y="447"/>
                    <a:pt x="1668" y="447"/>
                  </a:cubicBezTo>
                  <a:cubicBezTo>
                    <a:pt x="1802" y="347"/>
                    <a:pt x="1835" y="280"/>
                    <a:pt x="1802" y="146"/>
                  </a:cubicBezTo>
                  <a:cubicBezTo>
                    <a:pt x="1725" y="45"/>
                    <a:pt x="1668" y="1"/>
                    <a:pt x="1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3591967" y="3440814"/>
              <a:ext cx="69088" cy="64659"/>
            </a:xfrm>
            <a:custGeom>
              <a:avLst/>
              <a:gdLst/>
              <a:ahLst/>
              <a:cxnLst/>
              <a:rect l="l" t="t" r="r" b="b"/>
              <a:pathLst>
                <a:path w="1669" h="1562" extrusionOk="0">
                  <a:moveTo>
                    <a:pt x="1337" y="1"/>
                  </a:moveTo>
                  <a:cubicBezTo>
                    <a:pt x="1064" y="1"/>
                    <a:pt x="511" y="172"/>
                    <a:pt x="34" y="1328"/>
                  </a:cubicBezTo>
                  <a:cubicBezTo>
                    <a:pt x="0" y="1395"/>
                    <a:pt x="34" y="1529"/>
                    <a:pt x="167" y="1562"/>
                  </a:cubicBezTo>
                  <a:lnTo>
                    <a:pt x="267" y="1562"/>
                  </a:lnTo>
                  <a:cubicBezTo>
                    <a:pt x="334" y="1562"/>
                    <a:pt x="434" y="1529"/>
                    <a:pt x="467" y="1462"/>
                  </a:cubicBezTo>
                  <a:cubicBezTo>
                    <a:pt x="885" y="447"/>
                    <a:pt x="1250" y="394"/>
                    <a:pt x="1346" y="394"/>
                  </a:cubicBezTo>
                  <a:cubicBezTo>
                    <a:pt x="1357" y="394"/>
                    <a:pt x="1365" y="394"/>
                    <a:pt x="1368" y="394"/>
                  </a:cubicBezTo>
                  <a:cubicBezTo>
                    <a:pt x="1396" y="413"/>
                    <a:pt x="1427" y="421"/>
                    <a:pt x="1457" y="421"/>
                  </a:cubicBezTo>
                  <a:cubicBezTo>
                    <a:pt x="1535" y="421"/>
                    <a:pt x="1611" y="367"/>
                    <a:pt x="1635" y="294"/>
                  </a:cubicBezTo>
                  <a:cubicBezTo>
                    <a:pt x="1668" y="194"/>
                    <a:pt x="1635" y="61"/>
                    <a:pt x="1501" y="28"/>
                  </a:cubicBezTo>
                  <a:cubicBezTo>
                    <a:pt x="1485" y="19"/>
                    <a:pt x="1426" y="1"/>
                    <a:pt x="1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159508" y="2406239"/>
              <a:ext cx="71820" cy="121619"/>
            </a:xfrm>
            <a:custGeom>
              <a:avLst/>
              <a:gdLst/>
              <a:ahLst/>
              <a:cxnLst/>
              <a:rect l="l" t="t" r="r" b="b"/>
              <a:pathLst>
                <a:path w="1735" h="2938" extrusionOk="0">
                  <a:moveTo>
                    <a:pt x="1495" y="0"/>
                  </a:moveTo>
                  <a:cubicBezTo>
                    <a:pt x="1430" y="0"/>
                    <a:pt x="1366" y="37"/>
                    <a:pt x="1301" y="102"/>
                  </a:cubicBezTo>
                  <a:cubicBezTo>
                    <a:pt x="1168" y="268"/>
                    <a:pt x="0" y="1870"/>
                    <a:pt x="467" y="2804"/>
                  </a:cubicBezTo>
                  <a:cubicBezTo>
                    <a:pt x="467" y="2870"/>
                    <a:pt x="567" y="2937"/>
                    <a:pt x="634" y="2937"/>
                  </a:cubicBezTo>
                  <a:lnTo>
                    <a:pt x="734" y="2937"/>
                  </a:lnTo>
                  <a:cubicBezTo>
                    <a:pt x="801" y="2837"/>
                    <a:pt x="834" y="2704"/>
                    <a:pt x="801" y="2637"/>
                  </a:cubicBezTo>
                  <a:cubicBezTo>
                    <a:pt x="501" y="2036"/>
                    <a:pt x="1301" y="769"/>
                    <a:pt x="1635" y="335"/>
                  </a:cubicBezTo>
                  <a:cubicBezTo>
                    <a:pt x="1735" y="268"/>
                    <a:pt x="1668" y="135"/>
                    <a:pt x="1601" y="35"/>
                  </a:cubicBezTo>
                  <a:cubicBezTo>
                    <a:pt x="1566" y="11"/>
                    <a:pt x="1530" y="0"/>
                    <a:pt x="14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120844" y="2390178"/>
              <a:ext cx="51123" cy="119714"/>
            </a:xfrm>
            <a:custGeom>
              <a:avLst/>
              <a:gdLst/>
              <a:ahLst/>
              <a:cxnLst/>
              <a:rect l="l" t="t" r="r" b="b"/>
              <a:pathLst>
                <a:path w="1235" h="2892" extrusionOk="0">
                  <a:moveTo>
                    <a:pt x="1033" y="1"/>
                  </a:moveTo>
                  <a:cubicBezTo>
                    <a:pt x="969" y="1"/>
                    <a:pt x="907" y="17"/>
                    <a:pt x="867" y="56"/>
                  </a:cubicBezTo>
                  <a:cubicBezTo>
                    <a:pt x="867" y="89"/>
                    <a:pt x="0" y="1090"/>
                    <a:pt x="267" y="2725"/>
                  </a:cubicBezTo>
                  <a:cubicBezTo>
                    <a:pt x="300" y="2825"/>
                    <a:pt x="400" y="2891"/>
                    <a:pt x="501" y="2891"/>
                  </a:cubicBezTo>
                  <a:cubicBezTo>
                    <a:pt x="601" y="2891"/>
                    <a:pt x="701" y="2758"/>
                    <a:pt x="701" y="2658"/>
                  </a:cubicBezTo>
                  <a:cubicBezTo>
                    <a:pt x="434" y="1224"/>
                    <a:pt x="1201" y="323"/>
                    <a:pt x="1201" y="323"/>
                  </a:cubicBezTo>
                  <a:cubicBezTo>
                    <a:pt x="1234" y="223"/>
                    <a:pt x="1234" y="89"/>
                    <a:pt x="1168" y="23"/>
                  </a:cubicBezTo>
                  <a:cubicBezTo>
                    <a:pt x="1126" y="9"/>
                    <a:pt x="1079" y="1"/>
                    <a:pt x="1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3181856" y="2302211"/>
              <a:ext cx="49757" cy="105474"/>
            </a:xfrm>
            <a:custGeom>
              <a:avLst/>
              <a:gdLst/>
              <a:ahLst/>
              <a:cxnLst/>
              <a:rect l="l" t="t" r="r" b="b"/>
              <a:pathLst>
                <a:path w="1202" h="2548" extrusionOk="0">
                  <a:moveTo>
                    <a:pt x="511" y="1"/>
                  </a:moveTo>
                  <a:cubicBezTo>
                    <a:pt x="443" y="1"/>
                    <a:pt x="359" y="44"/>
                    <a:pt x="334" y="146"/>
                  </a:cubicBezTo>
                  <a:cubicBezTo>
                    <a:pt x="334" y="180"/>
                    <a:pt x="0" y="1114"/>
                    <a:pt x="834" y="2481"/>
                  </a:cubicBezTo>
                  <a:cubicBezTo>
                    <a:pt x="868" y="2515"/>
                    <a:pt x="901" y="2548"/>
                    <a:pt x="1001" y="2548"/>
                  </a:cubicBezTo>
                  <a:cubicBezTo>
                    <a:pt x="1034" y="2548"/>
                    <a:pt x="1034" y="2548"/>
                    <a:pt x="1068" y="2515"/>
                  </a:cubicBezTo>
                  <a:cubicBezTo>
                    <a:pt x="1201" y="2448"/>
                    <a:pt x="1201" y="2314"/>
                    <a:pt x="1134" y="2214"/>
                  </a:cubicBezTo>
                  <a:cubicBezTo>
                    <a:pt x="434" y="1014"/>
                    <a:pt x="701" y="280"/>
                    <a:pt x="701" y="280"/>
                  </a:cubicBezTo>
                  <a:cubicBezTo>
                    <a:pt x="734" y="180"/>
                    <a:pt x="701" y="46"/>
                    <a:pt x="567" y="13"/>
                  </a:cubicBezTo>
                  <a:cubicBezTo>
                    <a:pt x="552" y="5"/>
                    <a:pt x="532" y="1"/>
                    <a:pt x="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3288161" y="2416216"/>
              <a:ext cx="49757" cy="106095"/>
            </a:xfrm>
            <a:custGeom>
              <a:avLst/>
              <a:gdLst/>
              <a:ahLst/>
              <a:cxnLst/>
              <a:rect l="l" t="t" r="r" b="b"/>
              <a:pathLst>
                <a:path w="1202" h="2563" extrusionOk="0">
                  <a:moveTo>
                    <a:pt x="500" y="1"/>
                  </a:moveTo>
                  <a:cubicBezTo>
                    <a:pt x="434" y="1"/>
                    <a:pt x="358" y="55"/>
                    <a:pt x="334" y="128"/>
                  </a:cubicBezTo>
                  <a:cubicBezTo>
                    <a:pt x="334" y="194"/>
                    <a:pt x="1" y="1095"/>
                    <a:pt x="835" y="2463"/>
                  </a:cubicBezTo>
                  <a:cubicBezTo>
                    <a:pt x="868" y="2529"/>
                    <a:pt x="901" y="2563"/>
                    <a:pt x="1002" y="2563"/>
                  </a:cubicBezTo>
                  <a:cubicBezTo>
                    <a:pt x="1035" y="2563"/>
                    <a:pt x="1102" y="2563"/>
                    <a:pt x="1068" y="2529"/>
                  </a:cubicBezTo>
                  <a:cubicBezTo>
                    <a:pt x="1202" y="2429"/>
                    <a:pt x="1202" y="2296"/>
                    <a:pt x="1168" y="2229"/>
                  </a:cubicBezTo>
                  <a:cubicBezTo>
                    <a:pt x="468" y="1028"/>
                    <a:pt x="701" y="261"/>
                    <a:pt x="701" y="261"/>
                  </a:cubicBezTo>
                  <a:cubicBezTo>
                    <a:pt x="735" y="194"/>
                    <a:pt x="701" y="61"/>
                    <a:pt x="568" y="27"/>
                  </a:cubicBezTo>
                  <a:cubicBezTo>
                    <a:pt x="549" y="9"/>
                    <a:pt x="525" y="1"/>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3197048" y="2502444"/>
              <a:ext cx="49757" cy="105474"/>
            </a:xfrm>
            <a:custGeom>
              <a:avLst/>
              <a:gdLst/>
              <a:ahLst/>
              <a:cxnLst/>
              <a:rect l="l" t="t" r="r" b="b"/>
              <a:pathLst>
                <a:path w="1202" h="2548" extrusionOk="0">
                  <a:moveTo>
                    <a:pt x="511" y="1"/>
                  </a:moveTo>
                  <a:cubicBezTo>
                    <a:pt x="443" y="1"/>
                    <a:pt x="359" y="44"/>
                    <a:pt x="334" y="146"/>
                  </a:cubicBezTo>
                  <a:cubicBezTo>
                    <a:pt x="334" y="179"/>
                    <a:pt x="0" y="1113"/>
                    <a:pt x="834" y="2481"/>
                  </a:cubicBezTo>
                  <a:cubicBezTo>
                    <a:pt x="868" y="2514"/>
                    <a:pt x="901" y="2548"/>
                    <a:pt x="1001" y="2548"/>
                  </a:cubicBezTo>
                  <a:cubicBezTo>
                    <a:pt x="1034" y="2548"/>
                    <a:pt x="1068" y="2548"/>
                    <a:pt x="1068" y="2514"/>
                  </a:cubicBezTo>
                  <a:cubicBezTo>
                    <a:pt x="1201" y="2448"/>
                    <a:pt x="1201" y="2314"/>
                    <a:pt x="1168" y="2214"/>
                  </a:cubicBezTo>
                  <a:cubicBezTo>
                    <a:pt x="434" y="1013"/>
                    <a:pt x="701" y="279"/>
                    <a:pt x="701" y="279"/>
                  </a:cubicBezTo>
                  <a:cubicBezTo>
                    <a:pt x="734" y="179"/>
                    <a:pt x="701" y="46"/>
                    <a:pt x="567" y="13"/>
                  </a:cubicBezTo>
                  <a:cubicBezTo>
                    <a:pt x="552" y="5"/>
                    <a:pt x="532" y="1"/>
                    <a:pt x="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3289569" y="2565988"/>
              <a:ext cx="49757" cy="106840"/>
            </a:xfrm>
            <a:custGeom>
              <a:avLst/>
              <a:gdLst/>
              <a:ahLst/>
              <a:cxnLst/>
              <a:rect l="l" t="t" r="r" b="b"/>
              <a:pathLst>
                <a:path w="1202" h="2581" extrusionOk="0">
                  <a:moveTo>
                    <a:pt x="526" y="0"/>
                  </a:moveTo>
                  <a:cubicBezTo>
                    <a:pt x="443" y="0"/>
                    <a:pt x="359" y="44"/>
                    <a:pt x="334" y="145"/>
                  </a:cubicBezTo>
                  <a:cubicBezTo>
                    <a:pt x="334" y="179"/>
                    <a:pt x="0" y="1113"/>
                    <a:pt x="834" y="2480"/>
                  </a:cubicBezTo>
                  <a:cubicBezTo>
                    <a:pt x="901" y="2514"/>
                    <a:pt x="934" y="2581"/>
                    <a:pt x="1001" y="2581"/>
                  </a:cubicBezTo>
                  <a:cubicBezTo>
                    <a:pt x="1068" y="2581"/>
                    <a:pt x="1101" y="2581"/>
                    <a:pt x="1101" y="2514"/>
                  </a:cubicBezTo>
                  <a:cubicBezTo>
                    <a:pt x="1201" y="2447"/>
                    <a:pt x="1201" y="2314"/>
                    <a:pt x="1168" y="2247"/>
                  </a:cubicBezTo>
                  <a:cubicBezTo>
                    <a:pt x="467" y="1013"/>
                    <a:pt x="701" y="279"/>
                    <a:pt x="701" y="279"/>
                  </a:cubicBezTo>
                  <a:cubicBezTo>
                    <a:pt x="767" y="179"/>
                    <a:pt x="701" y="79"/>
                    <a:pt x="601" y="12"/>
                  </a:cubicBezTo>
                  <a:cubicBezTo>
                    <a:pt x="577" y="4"/>
                    <a:pt x="551" y="0"/>
                    <a:pt x="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3245357" y="2664759"/>
              <a:ext cx="49757" cy="106095"/>
            </a:xfrm>
            <a:custGeom>
              <a:avLst/>
              <a:gdLst/>
              <a:ahLst/>
              <a:cxnLst/>
              <a:rect l="l" t="t" r="r" b="b"/>
              <a:pathLst>
                <a:path w="1202" h="2563" extrusionOk="0">
                  <a:moveTo>
                    <a:pt x="500" y="1"/>
                  </a:moveTo>
                  <a:cubicBezTo>
                    <a:pt x="434" y="1"/>
                    <a:pt x="358" y="56"/>
                    <a:pt x="334" y="128"/>
                  </a:cubicBezTo>
                  <a:cubicBezTo>
                    <a:pt x="334" y="195"/>
                    <a:pt x="1" y="1095"/>
                    <a:pt x="835" y="2463"/>
                  </a:cubicBezTo>
                  <a:cubicBezTo>
                    <a:pt x="868" y="2530"/>
                    <a:pt x="901" y="2563"/>
                    <a:pt x="1001" y="2563"/>
                  </a:cubicBezTo>
                  <a:cubicBezTo>
                    <a:pt x="1035" y="2563"/>
                    <a:pt x="1068" y="2563"/>
                    <a:pt x="1068" y="2496"/>
                  </a:cubicBezTo>
                  <a:cubicBezTo>
                    <a:pt x="1202" y="2429"/>
                    <a:pt x="1202" y="2296"/>
                    <a:pt x="1168" y="2229"/>
                  </a:cubicBezTo>
                  <a:cubicBezTo>
                    <a:pt x="434" y="1028"/>
                    <a:pt x="701" y="261"/>
                    <a:pt x="701" y="261"/>
                  </a:cubicBezTo>
                  <a:cubicBezTo>
                    <a:pt x="735" y="195"/>
                    <a:pt x="701" y="61"/>
                    <a:pt x="568" y="28"/>
                  </a:cubicBezTo>
                  <a:cubicBezTo>
                    <a:pt x="549" y="9"/>
                    <a:pt x="525" y="1"/>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590608" y="1955724"/>
              <a:ext cx="1619041" cy="1858470"/>
            </a:xfrm>
            <a:custGeom>
              <a:avLst/>
              <a:gdLst/>
              <a:ahLst/>
              <a:cxnLst/>
              <a:rect l="l" t="t" r="r" b="b"/>
              <a:pathLst>
                <a:path w="39112" h="44896" extrusionOk="0">
                  <a:moveTo>
                    <a:pt x="19850" y="36893"/>
                  </a:moveTo>
                  <a:cubicBezTo>
                    <a:pt x="19893" y="36893"/>
                    <a:pt x="19551" y="37117"/>
                    <a:pt x="19016" y="37498"/>
                  </a:cubicBezTo>
                  <a:lnTo>
                    <a:pt x="19016" y="37498"/>
                  </a:lnTo>
                  <a:cubicBezTo>
                    <a:pt x="19356" y="37204"/>
                    <a:pt x="19607" y="37004"/>
                    <a:pt x="19741" y="36937"/>
                  </a:cubicBezTo>
                  <a:cubicBezTo>
                    <a:pt x="19804" y="36907"/>
                    <a:pt x="19840" y="36893"/>
                    <a:pt x="19850" y="36893"/>
                  </a:cubicBezTo>
                  <a:close/>
                  <a:moveTo>
                    <a:pt x="23538" y="1"/>
                  </a:moveTo>
                  <a:cubicBezTo>
                    <a:pt x="22541" y="1"/>
                    <a:pt x="21780" y="91"/>
                    <a:pt x="21409" y="277"/>
                  </a:cubicBezTo>
                  <a:cubicBezTo>
                    <a:pt x="19174" y="1378"/>
                    <a:pt x="20008" y="4013"/>
                    <a:pt x="17239" y="7349"/>
                  </a:cubicBezTo>
                  <a:cubicBezTo>
                    <a:pt x="17239" y="7349"/>
                    <a:pt x="13170" y="8550"/>
                    <a:pt x="10034" y="9017"/>
                  </a:cubicBezTo>
                  <a:cubicBezTo>
                    <a:pt x="5864" y="9650"/>
                    <a:pt x="1461" y="11752"/>
                    <a:pt x="561" y="14988"/>
                  </a:cubicBezTo>
                  <a:cubicBezTo>
                    <a:pt x="0" y="16936"/>
                    <a:pt x="495" y="17567"/>
                    <a:pt x="1499" y="17567"/>
                  </a:cubicBezTo>
                  <a:cubicBezTo>
                    <a:pt x="3125" y="17567"/>
                    <a:pt x="6086" y="15913"/>
                    <a:pt x="8066" y="15521"/>
                  </a:cubicBezTo>
                  <a:cubicBezTo>
                    <a:pt x="8598" y="15425"/>
                    <a:pt x="9194" y="15371"/>
                    <a:pt x="9812" y="15371"/>
                  </a:cubicBezTo>
                  <a:cubicBezTo>
                    <a:pt x="13696" y="15371"/>
                    <a:pt x="18479" y="17501"/>
                    <a:pt x="13904" y="24694"/>
                  </a:cubicBezTo>
                  <a:cubicBezTo>
                    <a:pt x="8600" y="33034"/>
                    <a:pt x="1695" y="37203"/>
                    <a:pt x="2762" y="42741"/>
                  </a:cubicBezTo>
                  <a:cubicBezTo>
                    <a:pt x="3026" y="44029"/>
                    <a:pt x="3609" y="44537"/>
                    <a:pt x="4365" y="44537"/>
                  </a:cubicBezTo>
                  <a:cubicBezTo>
                    <a:pt x="5409" y="44537"/>
                    <a:pt x="6783" y="43566"/>
                    <a:pt x="8099" y="42339"/>
                  </a:cubicBezTo>
                  <a:lnTo>
                    <a:pt x="8099" y="42339"/>
                  </a:lnTo>
                  <a:cubicBezTo>
                    <a:pt x="7911" y="42980"/>
                    <a:pt x="7873" y="43608"/>
                    <a:pt x="8066" y="44175"/>
                  </a:cubicBezTo>
                  <a:cubicBezTo>
                    <a:pt x="8227" y="44650"/>
                    <a:pt x="8556" y="44854"/>
                    <a:pt x="9005" y="44854"/>
                  </a:cubicBezTo>
                  <a:cubicBezTo>
                    <a:pt x="10401" y="44854"/>
                    <a:pt x="12956" y="42875"/>
                    <a:pt x="15237" y="40892"/>
                  </a:cubicBezTo>
                  <a:lnTo>
                    <a:pt x="15237" y="40892"/>
                  </a:lnTo>
                  <a:cubicBezTo>
                    <a:pt x="14458" y="41905"/>
                    <a:pt x="14019" y="42970"/>
                    <a:pt x="14437" y="43908"/>
                  </a:cubicBezTo>
                  <a:cubicBezTo>
                    <a:pt x="14746" y="44576"/>
                    <a:pt x="15120" y="44895"/>
                    <a:pt x="15606" y="44895"/>
                  </a:cubicBezTo>
                  <a:cubicBezTo>
                    <a:pt x="17327" y="44895"/>
                    <a:pt x="20442" y="40888"/>
                    <a:pt x="26946" y="34201"/>
                  </a:cubicBezTo>
                  <a:cubicBezTo>
                    <a:pt x="35285" y="25595"/>
                    <a:pt x="35019" y="10851"/>
                    <a:pt x="37254" y="6115"/>
                  </a:cubicBezTo>
                  <a:cubicBezTo>
                    <a:pt x="39111" y="2205"/>
                    <a:pt x="28452" y="1"/>
                    <a:pt x="235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656593" y="2507991"/>
              <a:ext cx="183711" cy="130311"/>
            </a:xfrm>
            <a:custGeom>
              <a:avLst/>
              <a:gdLst/>
              <a:ahLst/>
              <a:cxnLst/>
              <a:rect l="l" t="t" r="r" b="b"/>
              <a:pathLst>
                <a:path w="4438" h="3148" extrusionOk="0">
                  <a:moveTo>
                    <a:pt x="3071" y="0"/>
                  </a:moveTo>
                  <a:cubicBezTo>
                    <a:pt x="2046" y="0"/>
                    <a:pt x="577" y="469"/>
                    <a:pt x="67" y="1346"/>
                  </a:cubicBezTo>
                  <a:cubicBezTo>
                    <a:pt x="1" y="1480"/>
                    <a:pt x="67" y="1580"/>
                    <a:pt x="134" y="1647"/>
                  </a:cubicBezTo>
                  <a:cubicBezTo>
                    <a:pt x="168" y="1655"/>
                    <a:pt x="201" y="1659"/>
                    <a:pt x="233" y="1659"/>
                  </a:cubicBezTo>
                  <a:cubicBezTo>
                    <a:pt x="328" y="1659"/>
                    <a:pt x="409" y="1622"/>
                    <a:pt x="434" y="1546"/>
                  </a:cubicBezTo>
                  <a:cubicBezTo>
                    <a:pt x="829" y="927"/>
                    <a:pt x="2080" y="426"/>
                    <a:pt x="3002" y="426"/>
                  </a:cubicBezTo>
                  <a:cubicBezTo>
                    <a:pt x="3171" y="426"/>
                    <a:pt x="3330" y="443"/>
                    <a:pt x="3470" y="479"/>
                  </a:cubicBezTo>
                  <a:cubicBezTo>
                    <a:pt x="3637" y="512"/>
                    <a:pt x="3837" y="579"/>
                    <a:pt x="3904" y="746"/>
                  </a:cubicBezTo>
                  <a:cubicBezTo>
                    <a:pt x="3937" y="1346"/>
                    <a:pt x="2436" y="2247"/>
                    <a:pt x="1335" y="2714"/>
                  </a:cubicBezTo>
                  <a:cubicBezTo>
                    <a:pt x="1235" y="2814"/>
                    <a:pt x="1168" y="2881"/>
                    <a:pt x="1235" y="3014"/>
                  </a:cubicBezTo>
                  <a:cubicBezTo>
                    <a:pt x="1268" y="3081"/>
                    <a:pt x="1335" y="3148"/>
                    <a:pt x="1435" y="3148"/>
                  </a:cubicBezTo>
                  <a:cubicBezTo>
                    <a:pt x="1435" y="3148"/>
                    <a:pt x="1468" y="3148"/>
                    <a:pt x="1502" y="3081"/>
                  </a:cubicBezTo>
                  <a:cubicBezTo>
                    <a:pt x="2002" y="2881"/>
                    <a:pt x="4437" y="1813"/>
                    <a:pt x="4304" y="713"/>
                  </a:cubicBezTo>
                  <a:cubicBezTo>
                    <a:pt x="4270" y="512"/>
                    <a:pt x="4137" y="179"/>
                    <a:pt x="3570" y="45"/>
                  </a:cubicBezTo>
                  <a:cubicBezTo>
                    <a:pt x="3423" y="15"/>
                    <a:pt x="3254" y="0"/>
                    <a:pt x="3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956260" y="2970512"/>
              <a:ext cx="497113" cy="684094"/>
            </a:xfrm>
            <a:custGeom>
              <a:avLst/>
              <a:gdLst/>
              <a:ahLst/>
              <a:cxnLst/>
              <a:rect l="l" t="t" r="r" b="b"/>
              <a:pathLst>
                <a:path w="12009" h="16526" extrusionOk="0">
                  <a:moveTo>
                    <a:pt x="11770" y="1"/>
                  </a:moveTo>
                  <a:cubicBezTo>
                    <a:pt x="11678" y="1"/>
                    <a:pt x="11600" y="32"/>
                    <a:pt x="11575" y="80"/>
                  </a:cubicBezTo>
                  <a:cubicBezTo>
                    <a:pt x="11542" y="80"/>
                    <a:pt x="9874" y="3550"/>
                    <a:pt x="7939" y="7219"/>
                  </a:cubicBezTo>
                  <a:cubicBezTo>
                    <a:pt x="6905" y="9320"/>
                    <a:pt x="4904" y="11155"/>
                    <a:pt x="3102" y="12823"/>
                  </a:cubicBezTo>
                  <a:cubicBezTo>
                    <a:pt x="1735" y="14090"/>
                    <a:pt x="534" y="15225"/>
                    <a:pt x="34" y="16192"/>
                  </a:cubicBezTo>
                  <a:cubicBezTo>
                    <a:pt x="0" y="16325"/>
                    <a:pt x="34" y="16425"/>
                    <a:pt x="100" y="16492"/>
                  </a:cubicBezTo>
                  <a:cubicBezTo>
                    <a:pt x="100" y="16526"/>
                    <a:pt x="167" y="16526"/>
                    <a:pt x="200" y="16526"/>
                  </a:cubicBezTo>
                  <a:cubicBezTo>
                    <a:pt x="267" y="16526"/>
                    <a:pt x="367" y="16492"/>
                    <a:pt x="401" y="16492"/>
                  </a:cubicBezTo>
                  <a:cubicBezTo>
                    <a:pt x="868" y="15558"/>
                    <a:pt x="2035" y="14424"/>
                    <a:pt x="3403" y="13190"/>
                  </a:cubicBezTo>
                  <a:cubicBezTo>
                    <a:pt x="5204" y="11522"/>
                    <a:pt x="7239" y="9587"/>
                    <a:pt x="8340" y="7486"/>
                  </a:cubicBezTo>
                  <a:cubicBezTo>
                    <a:pt x="10241" y="3750"/>
                    <a:pt x="11942" y="347"/>
                    <a:pt x="11942" y="314"/>
                  </a:cubicBezTo>
                  <a:cubicBezTo>
                    <a:pt x="12009" y="180"/>
                    <a:pt x="11942" y="47"/>
                    <a:pt x="11875" y="14"/>
                  </a:cubicBezTo>
                  <a:cubicBezTo>
                    <a:pt x="11840" y="5"/>
                    <a:pt x="11804" y="1"/>
                    <a:pt x="11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5213081" y="3045604"/>
              <a:ext cx="465404" cy="650440"/>
            </a:xfrm>
            <a:custGeom>
              <a:avLst/>
              <a:gdLst/>
              <a:ahLst/>
              <a:cxnLst/>
              <a:rect l="l" t="t" r="r" b="b"/>
              <a:pathLst>
                <a:path w="11243" h="15713" extrusionOk="0">
                  <a:moveTo>
                    <a:pt x="10842" y="1"/>
                  </a:moveTo>
                  <a:cubicBezTo>
                    <a:pt x="10708" y="1"/>
                    <a:pt x="10642" y="68"/>
                    <a:pt x="10642" y="201"/>
                  </a:cubicBezTo>
                  <a:cubicBezTo>
                    <a:pt x="10642" y="234"/>
                    <a:pt x="10808" y="2936"/>
                    <a:pt x="8140" y="6339"/>
                  </a:cubicBezTo>
                  <a:cubicBezTo>
                    <a:pt x="6539" y="8274"/>
                    <a:pt x="4404" y="10575"/>
                    <a:pt x="2669" y="12410"/>
                  </a:cubicBezTo>
                  <a:cubicBezTo>
                    <a:pt x="1302" y="13878"/>
                    <a:pt x="334" y="14945"/>
                    <a:pt x="34" y="15379"/>
                  </a:cubicBezTo>
                  <a:cubicBezTo>
                    <a:pt x="1" y="15445"/>
                    <a:pt x="34" y="15612"/>
                    <a:pt x="134" y="15679"/>
                  </a:cubicBezTo>
                  <a:cubicBezTo>
                    <a:pt x="167" y="15712"/>
                    <a:pt x="201" y="15712"/>
                    <a:pt x="234" y="15712"/>
                  </a:cubicBezTo>
                  <a:cubicBezTo>
                    <a:pt x="334" y="15712"/>
                    <a:pt x="401" y="15679"/>
                    <a:pt x="401" y="15612"/>
                  </a:cubicBezTo>
                  <a:cubicBezTo>
                    <a:pt x="668" y="15245"/>
                    <a:pt x="1735" y="14078"/>
                    <a:pt x="3003" y="12743"/>
                  </a:cubicBezTo>
                  <a:cubicBezTo>
                    <a:pt x="4704" y="10909"/>
                    <a:pt x="6872" y="8607"/>
                    <a:pt x="8473" y="6606"/>
                  </a:cubicBezTo>
                  <a:cubicBezTo>
                    <a:pt x="11242" y="3070"/>
                    <a:pt x="11042" y="335"/>
                    <a:pt x="11042" y="201"/>
                  </a:cubicBezTo>
                  <a:cubicBezTo>
                    <a:pt x="11042" y="68"/>
                    <a:pt x="10975" y="1"/>
                    <a:pt x="108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758800" y="3555813"/>
              <a:ext cx="165746" cy="159578"/>
            </a:xfrm>
            <a:custGeom>
              <a:avLst/>
              <a:gdLst/>
              <a:ahLst/>
              <a:cxnLst/>
              <a:rect l="l" t="t" r="r" b="b"/>
              <a:pathLst>
                <a:path w="4004" h="3855" extrusionOk="0">
                  <a:moveTo>
                    <a:pt x="3338" y="0"/>
                  </a:moveTo>
                  <a:cubicBezTo>
                    <a:pt x="3298" y="0"/>
                    <a:pt x="3252" y="6"/>
                    <a:pt x="3202" y="18"/>
                  </a:cubicBezTo>
                  <a:cubicBezTo>
                    <a:pt x="2168" y="118"/>
                    <a:pt x="300" y="1886"/>
                    <a:pt x="34" y="2787"/>
                  </a:cubicBezTo>
                  <a:cubicBezTo>
                    <a:pt x="0" y="2887"/>
                    <a:pt x="34" y="3020"/>
                    <a:pt x="167" y="3054"/>
                  </a:cubicBezTo>
                  <a:cubicBezTo>
                    <a:pt x="191" y="3062"/>
                    <a:pt x="214" y="3066"/>
                    <a:pt x="237" y="3066"/>
                  </a:cubicBezTo>
                  <a:cubicBezTo>
                    <a:pt x="312" y="3066"/>
                    <a:pt x="383" y="3022"/>
                    <a:pt x="434" y="2920"/>
                  </a:cubicBezTo>
                  <a:cubicBezTo>
                    <a:pt x="634" y="2186"/>
                    <a:pt x="2335" y="552"/>
                    <a:pt x="3269" y="418"/>
                  </a:cubicBezTo>
                  <a:lnTo>
                    <a:pt x="3269" y="418"/>
                  </a:lnTo>
                  <a:cubicBezTo>
                    <a:pt x="3369" y="685"/>
                    <a:pt x="2836" y="2086"/>
                    <a:pt x="2035" y="3521"/>
                  </a:cubicBezTo>
                  <a:cubicBezTo>
                    <a:pt x="2002" y="3621"/>
                    <a:pt x="2035" y="3754"/>
                    <a:pt x="2135" y="3788"/>
                  </a:cubicBezTo>
                  <a:cubicBezTo>
                    <a:pt x="2135" y="3854"/>
                    <a:pt x="2168" y="3854"/>
                    <a:pt x="2202" y="3854"/>
                  </a:cubicBezTo>
                  <a:cubicBezTo>
                    <a:pt x="2268" y="3854"/>
                    <a:pt x="2335" y="3788"/>
                    <a:pt x="2469" y="3687"/>
                  </a:cubicBezTo>
                  <a:cubicBezTo>
                    <a:pt x="2936" y="2787"/>
                    <a:pt x="4003" y="719"/>
                    <a:pt x="3636" y="185"/>
                  </a:cubicBezTo>
                  <a:cubicBezTo>
                    <a:pt x="3609" y="104"/>
                    <a:pt x="3516" y="0"/>
                    <a:pt x="3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943841" y="3634839"/>
              <a:ext cx="194722" cy="135776"/>
            </a:xfrm>
            <a:custGeom>
              <a:avLst/>
              <a:gdLst/>
              <a:ahLst/>
              <a:cxnLst/>
              <a:rect l="l" t="t" r="r" b="b"/>
              <a:pathLst>
                <a:path w="4704" h="3280" extrusionOk="0">
                  <a:moveTo>
                    <a:pt x="3403" y="1"/>
                  </a:moveTo>
                  <a:cubicBezTo>
                    <a:pt x="2301" y="1"/>
                    <a:pt x="323" y="1856"/>
                    <a:pt x="67" y="2112"/>
                  </a:cubicBezTo>
                  <a:cubicBezTo>
                    <a:pt x="0" y="2179"/>
                    <a:pt x="0" y="2312"/>
                    <a:pt x="67" y="2379"/>
                  </a:cubicBezTo>
                  <a:cubicBezTo>
                    <a:pt x="117" y="2429"/>
                    <a:pt x="175" y="2454"/>
                    <a:pt x="229" y="2454"/>
                  </a:cubicBezTo>
                  <a:cubicBezTo>
                    <a:pt x="284" y="2454"/>
                    <a:pt x="334" y="2429"/>
                    <a:pt x="367" y="2379"/>
                  </a:cubicBezTo>
                  <a:cubicBezTo>
                    <a:pt x="1179" y="1567"/>
                    <a:pt x="2719" y="375"/>
                    <a:pt x="3415" y="375"/>
                  </a:cubicBezTo>
                  <a:cubicBezTo>
                    <a:pt x="3434" y="375"/>
                    <a:pt x="3452" y="376"/>
                    <a:pt x="3469" y="377"/>
                  </a:cubicBezTo>
                  <a:cubicBezTo>
                    <a:pt x="3569" y="377"/>
                    <a:pt x="3636" y="444"/>
                    <a:pt x="3669" y="511"/>
                  </a:cubicBezTo>
                  <a:cubicBezTo>
                    <a:pt x="4070" y="1278"/>
                    <a:pt x="2835" y="2479"/>
                    <a:pt x="2302" y="2879"/>
                  </a:cubicBezTo>
                  <a:cubicBezTo>
                    <a:pt x="2202" y="2979"/>
                    <a:pt x="2168" y="3113"/>
                    <a:pt x="2235" y="3179"/>
                  </a:cubicBezTo>
                  <a:cubicBezTo>
                    <a:pt x="2302" y="3213"/>
                    <a:pt x="2335" y="3280"/>
                    <a:pt x="2402" y="3280"/>
                  </a:cubicBezTo>
                  <a:lnTo>
                    <a:pt x="2535" y="3280"/>
                  </a:lnTo>
                  <a:cubicBezTo>
                    <a:pt x="2635" y="3179"/>
                    <a:pt x="4703" y="1545"/>
                    <a:pt x="4036" y="344"/>
                  </a:cubicBezTo>
                  <a:cubicBezTo>
                    <a:pt x="3903" y="177"/>
                    <a:pt x="3736" y="44"/>
                    <a:pt x="3536" y="11"/>
                  </a:cubicBezTo>
                  <a:cubicBezTo>
                    <a:pt x="3493" y="4"/>
                    <a:pt x="3449" y="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5222768" y="3684887"/>
              <a:ext cx="162972" cy="85729"/>
            </a:xfrm>
            <a:custGeom>
              <a:avLst/>
              <a:gdLst/>
              <a:ahLst/>
              <a:cxnLst/>
              <a:rect l="l" t="t" r="r" b="b"/>
              <a:pathLst>
                <a:path w="3937" h="2071" extrusionOk="0">
                  <a:moveTo>
                    <a:pt x="3175" y="1"/>
                  </a:moveTo>
                  <a:cubicBezTo>
                    <a:pt x="2015" y="1"/>
                    <a:pt x="347" y="1478"/>
                    <a:pt x="100" y="1670"/>
                  </a:cubicBezTo>
                  <a:cubicBezTo>
                    <a:pt x="0" y="1770"/>
                    <a:pt x="0" y="1904"/>
                    <a:pt x="100" y="1970"/>
                  </a:cubicBezTo>
                  <a:cubicBezTo>
                    <a:pt x="134" y="2004"/>
                    <a:pt x="234" y="2071"/>
                    <a:pt x="267" y="2071"/>
                  </a:cubicBezTo>
                  <a:cubicBezTo>
                    <a:pt x="300" y="2071"/>
                    <a:pt x="400" y="2004"/>
                    <a:pt x="334" y="1970"/>
                  </a:cubicBezTo>
                  <a:cubicBezTo>
                    <a:pt x="868" y="1493"/>
                    <a:pt x="2326" y="375"/>
                    <a:pt x="3171" y="375"/>
                  </a:cubicBezTo>
                  <a:cubicBezTo>
                    <a:pt x="3328" y="375"/>
                    <a:pt x="3465" y="414"/>
                    <a:pt x="3569" y="503"/>
                  </a:cubicBezTo>
                  <a:cubicBezTo>
                    <a:pt x="3603" y="553"/>
                    <a:pt x="3653" y="578"/>
                    <a:pt x="3703" y="578"/>
                  </a:cubicBezTo>
                  <a:cubicBezTo>
                    <a:pt x="3753" y="578"/>
                    <a:pt x="3803" y="553"/>
                    <a:pt x="3836" y="503"/>
                  </a:cubicBezTo>
                  <a:cubicBezTo>
                    <a:pt x="3936" y="436"/>
                    <a:pt x="3936" y="303"/>
                    <a:pt x="3836" y="236"/>
                  </a:cubicBezTo>
                  <a:cubicBezTo>
                    <a:pt x="3652" y="70"/>
                    <a:pt x="3425" y="1"/>
                    <a:pt x="3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5098497" y="3282764"/>
              <a:ext cx="103570" cy="90158"/>
            </a:xfrm>
            <a:custGeom>
              <a:avLst/>
              <a:gdLst/>
              <a:ahLst/>
              <a:cxnLst/>
              <a:rect l="l" t="t" r="r" b="b"/>
              <a:pathLst>
                <a:path w="2502" h="2178" extrusionOk="0">
                  <a:moveTo>
                    <a:pt x="235" y="1"/>
                  </a:moveTo>
                  <a:cubicBezTo>
                    <a:pt x="135" y="1"/>
                    <a:pt x="67" y="66"/>
                    <a:pt x="67" y="176"/>
                  </a:cubicBezTo>
                  <a:cubicBezTo>
                    <a:pt x="0" y="310"/>
                    <a:pt x="100" y="443"/>
                    <a:pt x="234" y="443"/>
                  </a:cubicBezTo>
                  <a:cubicBezTo>
                    <a:pt x="267" y="443"/>
                    <a:pt x="1568" y="643"/>
                    <a:pt x="2001" y="2044"/>
                  </a:cubicBezTo>
                  <a:cubicBezTo>
                    <a:pt x="2068" y="2144"/>
                    <a:pt x="2135" y="2178"/>
                    <a:pt x="2235" y="2178"/>
                  </a:cubicBezTo>
                  <a:lnTo>
                    <a:pt x="2335" y="2178"/>
                  </a:lnTo>
                  <a:cubicBezTo>
                    <a:pt x="2435" y="2144"/>
                    <a:pt x="2502" y="2044"/>
                    <a:pt x="2468" y="1944"/>
                  </a:cubicBezTo>
                  <a:cubicBezTo>
                    <a:pt x="1901" y="276"/>
                    <a:pt x="367" y="9"/>
                    <a:pt x="300" y="9"/>
                  </a:cubicBezTo>
                  <a:cubicBezTo>
                    <a:pt x="277" y="4"/>
                    <a:pt x="255" y="1"/>
                    <a:pt x="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5124700" y="3222366"/>
              <a:ext cx="100838" cy="113298"/>
            </a:xfrm>
            <a:custGeom>
              <a:avLst/>
              <a:gdLst/>
              <a:ahLst/>
              <a:cxnLst/>
              <a:rect l="l" t="t" r="r" b="b"/>
              <a:pathLst>
                <a:path w="2436" h="2737" extrusionOk="0">
                  <a:moveTo>
                    <a:pt x="201" y="1"/>
                  </a:moveTo>
                  <a:cubicBezTo>
                    <a:pt x="101" y="1"/>
                    <a:pt x="1" y="101"/>
                    <a:pt x="1" y="234"/>
                  </a:cubicBezTo>
                  <a:cubicBezTo>
                    <a:pt x="1" y="301"/>
                    <a:pt x="101" y="434"/>
                    <a:pt x="201" y="434"/>
                  </a:cubicBezTo>
                  <a:cubicBezTo>
                    <a:pt x="301" y="434"/>
                    <a:pt x="2002" y="568"/>
                    <a:pt x="2002" y="2503"/>
                  </a:cubicBezTo>
                  <a:cubicBezTo>
                    <a:pt x="2002" y="2636"/>
                    <a:pt x="2102" y="2736"/>
                    <a:pt x="2202" y="2736"/>
                  </a:cubicBezTo>
                  <a:cubicBezTo>
                    <a:pt x="2302" y="2736"/>
                    <a:pt x="2436" y="2636"/>
                    <a:pt x="2369" y="2503"/>
                  </a:cubicBezTo>
                  <a:cubicBezTo>
                    <a:pt x="2369" y="134"/>
                    <a:pt x="268" y="1"/>
                    <a:pt x="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5315288" y="3378058"/>
              <a:ext cx="102204" cy="90158"/>
            </a:xfrm>
            <a:custGeom>
              <a:avLst/>
              <a:gdLst/>
              <a:ahLst/>
              <a:cxnLst/>
              <a:rect l="l" t="t" r="r" b="b"/>
              <a:pathLst>
                <a:path w="2469" h="2178" extrusionOk="0">
                  <a:moveTo>
                    <a:pt x="213" y="1"/>
                  </a:moveTo>
                  <a:cubicBezTo>
                    <a:pt x="125" y="1"/>
                    <a:pt x="33" y="65"/>
                    <a:pt x="33" y="176"/>
                  </a:cubicBezTo>
                  <a:cubicBezTo>
                    <a:pt x="0" y="276"/>
                    <a:pt x="67" y="409"/>
                    <a:pt x="200" y="409"/>
                  </a:cubicBezTo>
                  <a:cubicBezTo>
                    <a:pt x="234" y="409"/>
                    <a:pt x="1535" y="643"/>
                    <a:pt x="2002" y="2044"/>
                  </a:cubicBezTo>
                  <a:cubicBezTo>
                    <a:pt x="2035" y="2144"/>
                    <a:pt x="2102" y="2177"/>
                    <a:pt x="2202" y="2177"/>
                  </a:cubicBezTo>
                  <a:lnTo>
                    <a:pt x="2302" y="2177"/>
                  </a:lnTo>
                  <a:cubicBezTo>
                    <a:pt x="2402" y="2144"/>
                    <a:pt x="2469" y="2044"/>
                    <a:pt x="2435" y="1910"/>
                  </a:cubicBezTo>
                  <a:cubicBezTo>
                    <a:pt x="1868" y="243"/>
                    <a:pt x="367" y="9"/>
                    <a:pt x="267" y="9"/>
                  </a:cubicBezTo>
                  <a:cubicBezTo>
                    <a:pt x="250" y="3"/>
                    <a:pt x="232" y="1"/>
                    <a:pt x="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5340126" y="3317661"/>
              <a:ext cx="100838" cy="111891"/>
            </a:xfrm>
            <a:custGeom>
              <a:avLst/>
              <a:gdLst/>
              <a:ahLst/>
              <a:cxnLst/>
              <a:rect l="l" t="t" r="r" b="b"/>
              <a:pathLst>
                <a:path w="2436" h="2703" extrusionOk="0">
                  <a:moveTo>
                    <a:pt x="234" y="0"/>
                  </a:moveTo>
                  <a:cubicBezTo>
                    <a:pt x="101" y="0"/>
                    <a:pt x="1" y="67"/>
                    <a:pt x="1" y="201"/>
                  </a:cubicBezTo>
                  <a:cubicBezTo>
                    <a:pt x="1" y="301"/>
                    <a:pt x="101" y="434"/>
                    <a:pt x="234" y="434"/>
                  </a:cubicBezTo>
                  <a:cubicBezTo>
                    <a:pt x="301" y="434"/>
                    <a:pt x="2002" y="534"/>
                    <a:pt x="2002" y="2502"/>
                  </a:cubicBezTo>
                  <a:cubicBezTo>
                    <a:pt x="2002" y="2636"/>
                    <a:pt x="2102" y="2702"/>
                    <a:pt x="2235" y="2702"/>
                  </a:cubicBezTo>
                  <a:cubicBezTo>
                    <a:pt x="2302" y="2702"/>
                    <a:pt x="2436" y="2636"/>
                    <a:pt x="2402" y="2502"/>
                  </a:cubicBezTo>
                  <a:cubicBezTo>
                    <a:pt x="2402" y="134"/>
                    <a:pt x="267"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5460257" y="3486392"/>
              <a:ext cx="77367" cy="67432"/>
            </a:xfrm>
            <a:custGeom>
              <a:avLst/>
              <a:gdLst/>
              <a:ahLst/>
              <a:cxnLst/>
              <a:rect l="l" t="t" r="r" b="b"/>
              <a:pathLst>
                <a:path w="1869" h="1629" extrusionOk="0">
                  <a:moveTo>
                    <a:pt x="258" y="0"/>
                  </a:moveTo>
                  <a:cubicBezTo>
                    <a:pt x="167" y="0"/>
                    <a:pt x="91" y="55"/>
                    <a:pt x="67" y="127"/>
                  </a:cubicBezTo>
                  <a:cubicBezTo>
                    <a:pt x="1" y="261"/>
                    <a:pt x="34" y="394"/>
                    <a:pt x="167" y="428"/>
                  </a:cubicBezTo>
                  <a:cubicBezTo>
                    <a:pt x="167" y="428"/>
                    <a:pt x="734" y="728"/>
                    <a:pt x="1402" y="1562"/>
                  </a:cubicBezTo>
                  <a:cubicBezTo>
                    <a:pt x="1435" y="1595"/>
                    <a:pt x="1535" y="1628"/>
                    <a:pt x="1568" y="1628"/>
                  </a:cubicBezTo>
                  <a:cubicBezTo>
                    <a:pt x="1602" y="1628"/>
                    <a:pt x="1668" y="1628"/>
                    <a:pt x="1735" y="1562"/>
                  </a:cubicBezTo>
                  <a:cubicBezTo>
                    <a:pt x="1835" y="1462"/>
                    <a:pt x="1869" y="1362"/>
                    <a:pt x="1769" y="1262"/>
                  </a:cubicBezTo>
                  <a:cubicBezTo>
                    <a:pt x="1035" y="294"/>
                    <a:pt x="401" y="27"/>
                    <a:pt x="368" y="27"/>
                  </a:cubicBezTo>
                  <a:cubicBezTo>
                    <a:pt x="330" y="9"/>
                    <a:pt x="293"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5501695" y="3457580"/>
              <a:ext cx="69088" cy="65859"/>
            </a:xfrm>
            <a:custGeom>
              <a:avLst/>
              <a:gdLst/>
              <a:ahLst/>
              <a:cxnLst/>
              <a:rect l="l" t="t" r="r" b="b"/>
              <a:pathLst>
                <a:path w="1669" h="1591" extrusionOk="0">
                  <a:moveTo>
                    <a:pt x="313" y="1"/>
                  </a:moveTo>
                  <a:cubicBezTo>
                    <a:pt x="234" y="1"/>
                    <a:pt x="182" y="15"/>
                    <a:pt x="167" y="23"/>
                  </a:cubicBezTo>
                  <a:cubicBezTo>
                    <a:pt x="67" y="90"/>
                    <a:pt x="0" y="190"/>
                    <a:pt x="34" y="290"/>
                  </a:cubicBezTo>
                  <a:cubicBezTo>
                    <a:pt x="61" y="372"/>
                    <a:pt x="134" y="432"/>
                    <a:pt x="214" y="432"/>
                  </a:cubicBezTo>
                  <a:cubicBezTo>
                    <a:pt x="232" y="432"/>
                    <a:pt x="249" y="429"/>
                    <a:pt x="267" y="423"/>
                  </a:cubicBezTo>
                  <a:cubicBezTo>
                    <a:pt x="267" y="423"/>
                    <a:pt x="283" y="418"/>
                    <a:pt x="313" y="418"/>
                  </a:cubicBezTo>
                  <a:cubicBezTo>
                    <a:pt x="441" y="418"/>
                    <a:pt x="821" y="507"/>
                    <a:pt x="1201" y="1457"/>
                  </a:cubicBezTo>
                  <a:cubicBezTo>
                    <a:pt x="1235" y="1557"/>
                    <a:pt x="1335" y="1591"/>
                    <a:pt x="1401" y="1591"/>
                  </a:cubicBezTo>
                  <a:lnTo>
                    <a:pt x="1501" y="1591"/>
                  </a:lnTo>
                  <a:cubicBezTo>
                    <a:pt x="1601" y="1524"/>
                    <a:pt x="1668" y="1457"/>
                    <a:pt x="1601" y="1324"/>
                  </a:cubicBezTo>
                  <a:cubicBezTo>
                    <a:pt x="1139" y="166"/>
                    <a:pt x="576"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4930014" y="2421722"/>
              <a:ext cx="71862" cy="122695"/>
            </a:xfrm>
            <a:custGeom>
              <a:avLst/>
              <a:gdLst/>
              <a:ahLst/>
              <a:cxnLst/>
              <a:rect l="l" t="t" r="r" b="b"/>
              <a:pathLst>
                <a:path w="1736" h="2964" extrusionOk="0">
                  <a:moveTo>
                    <a:pt x="243" y="1"/>
                  </a:moveTo>
                  <a:cubicBezTo>
                    <a:pt x="201" y="1"/>
                    <a:pt x="162" y="19"/>
                    <a:pt x="134" y="61"/>
                  </a:cubicBezTo>
                  <a:cubicBezTo>
                    <a:pt x="34" y="128"/>
                    <a:pt x="0" y="261"/>
                    <a:pt x="67" y="328"/>
                  </a:cubicBezTo>
                  <a:cubicBezTo>
                    <a:pt x="401" y="795"/>
                    <a:pt x="1201" y="2063"/>
                    <a:pt x="901" y="2630"/>
                  </a:cubicBezTo>
                  <a:cubicBezTo>
                    <a:pt x="868" y="2763"/>
                    <a:pt x="901" y="2897"/>
                    <a:pt x="1001" y="2930"/>
                  </a:cubicBezTo>
                  <a:cubicBezTo>
                    <a:pt x="1001" y="2963"/>
                    <a:pt x="1035" y="2963"/>
                    <a:pt x="1068" y="2963"/>
                  </a:cubicBezTo>
                  <a:cubicBezTo>
                    <a:pt x="1168" y="2963"/>
                    <a:pt x="1235" y="2930"/>
                    <a:pt x="1235" y="2797"/>
                  </a:cubicBezTo>
                  <a:cubicBezTo>
                    <a:pt x="1735" y="1896"/>
                    <a:pt x="534" y="261"/>
                    <a:pt x="401" y="95"/>
                  </a:cubicBezTo>
                  <a:cubicBezTo>
                    <a:pt x="362" y="36"/>
                    <a:pt x="301" y="1"/>
                    <a:pt x="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4988010" y="2405867"/>
              <a:ext cx="53896" cy="121991"/>
            </a:xfrm>
            <a:custGeom>
              <a:avLst/>
              <a:gdLst/>
              <a:ahLst/>
              <a:cxnLst/>
              <a:rect l="l" t="t" r="r" b="b"/>
              <a:pathLst>
                <a:path w="1302" h="2947" extrusionOk="0">
                  <a:moveTo>
                    <a:pt x="258" y="0"/>
                  </a:moveTo>
                  <a:cubicBezTo>
                    <a:pt x="217" y="0"/>
                    <a:pt x="175" y="16"/>
                    <a:pt x="134" y="44"/>
                  </a:cubicBezTo>
                  <a:cubicBezTo>
                    <a:pt x="0" y="144"/>
                    <a:pt x="0" y="277"/>
                    <a:pt x="101" y="344"/>
                  </a:cubicBezTo>
                  <a:cubicBezTo>
                    <a:pt x="101" y="344"/>
                    <a:pt x="834" y="1278"/>
                    <a:pt x="601" y="2679"/>
                  </a:cubicBezTo>
                  <a:cubicBezTo>
                    <a:pt x="601" y="2813"/>
                    <a:pt x="634" y="2879"/>
                    <a:pt x="801" y="2946"/>
                  </a:cubicBezTo>
                  <a:cubicBezTo>
                    <a:pt x="901" y="2946"/>
                    <a:pt x="1001" y="2879"/>
                    <a:pt x="1001" y="2779"/>
                  </a:cubicBezTo>
                  <a:cubicBezTo>
                    <a:pt x="1301" y="1178"/>
                    <a:pt x="467" y="144"/>
                    <a:pt x="434" y="111"/>
                  </a:cubicBezTo>
                  <a:cubicBezTo>
                    <a:pt x="375" y="33"/>
                    <a:pt x="317"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5967029" y="2198637"/>
              <a:ext cx="49757" cy="105516"/>
            </a:xfrm>
            <a:custGeom>
              <a:avLst/>
              <a:gdLst/>
              <a:ahLst/>
              <a:cxnLst/>
              <a:rect l="l" t="t" r="r" b="b"/>
              <a:pathLst>
                <a:path w="1202" h="2549" extrusionOk="0">
                  <a:moveTo>
                    <a:pt x="718" y="1"/>
                  </a:moveTo>
                  <a:cubicBezTo>
                    <a:pt x="694" y="1"/>
                    <a:pt x="666" y="5"/>
                    <a:pt x="634" y="13"/>
                  </a:cubicBezTo>
                  <a:cubicBezTo>
                    <a:pt x="501" y="46"/>
                    <a:pt x="468" y="146"/>
                    <a:pt x="501" y="280"/>
                  </a:cubicBezTo>
                  <a:cubicBezTo>
                    <a:pt x="501" y="280"/>
                    <a:pt x="768" y="1014"/>
                    <a:pt x="34" y="2215"/>
                  </a:cubicBezTo>
                  <a:cubicBezTo>
                    <a:pt x="1" y="2348"/>
                    <a:pt x="34" y="2481"/>
                    <a:pt x="134" y="2515"/>
                  </a:cubicBezTo>
                  <a:cubicBezTo>
                    <a:pt x="167" y="2548"/>
                    <a:pt x="201" y="2548"/>
                    <a:pt x="268" y="2548"/>
                  </a:cubicBezTo>
                  <a:cubicBezTo>
                    <a:pt x="334" y="2548"/>
                    <a:pt x="434" y="2515"/>
                    <a:pt x="368" y="2481"/>
                  </a:cubicBezTo>
                  <a:cubicBezTo>
                    <a:pt x="1202" y="1047"/>
                    <a:pt x="868" y="180"/>
                    <a:pt x="868" y="146"/>
                  </a:cubicBezTo>
                  <a:cubicBezTo>
                    <a:pt x="842" y="45"/>
                    <a:pt x="798" y="1"/>
                    <a:pt x="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5860724" y="2312642"/>
              <a:ext cx="49757" cy="106095"/>
            </a:xfrm>
            <a:custGeom>
              <a:avLst/>
              <a:gdLst/>
              <a:ahLst/>
              <a:cxnLst/>
              <a:rect l="l" t="t" r="r" b="b"/>
              <a:pathLst>
                <a:path w="1202" h="2563" extrusionOk="0">
                  <a:moveTo>
                    <a:pt x="704" y="1"/>
                  </a:moveTo>
                  <a:cubicBezTo>
                    <a:pt x="673" y="1"/>
                    <a:pt x="638" y="9"/>
                    <a:pt x="601" y="28"/>
                  </a:cubicBezTo>
                  <a:cubicBezTo>
                    <a:pt x="501" y="61"/>
                    <a:pt x="434" y="128"/>
                    <a:pt x="501" y="261"/>
                  </a:cubicBezTo>
                  <a:cubicBezTo>
                    <a:pt x="501" y="261"/>
                    <a:pt x="734" y="1028"/>
                    <a:pt x="34" y="2229"/>
                  </a:cubicBezTo>
                  <a:cubicBezTo>
                    <a:pt x="0" y="2363"/>
                    <a:pt x="34" y="2463"/>
                    <a:pt x="100" y="2529"/>
                  </a:cubicBezTo>
                  <a:cubicBezTo>
                    <a:pt x="167" y="2563"/>
                    <a:pt x="200" y="2563"/>
                    <a:pt x="234" y="2563"/>
                  </a:cubicBezTo>
                  <a:cubicBezTo>
                    <a:pt x="267" y="2563"/>
                    <a:pt x="367" y="2529"/>
                    <a:pt x="367" y="2463"/>
                  </a:cubicBezTo>
                  <a:cubicBezTo>
                    <a:pt x="1201" y="1062"/>
                    <a:pt x="867" y="194"/>
                    <a:pt x="867" y="128"/>
                  </a:cubicBezTo>
                  <a:cubicBezTo>
                    <a:pt x="843" y="56"/>
                    <a:pt x="785" y="1"/>
                    <a:pt x="7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5951837" y="2398871"/>
              <a:ext cx="49757" cy="105474"/>
            </a:xfrm>
            <a:custGeom>
              <a:avLst/>
              <a:gdLst/>
              <a:ahLst/>
              <a:cxnLst/>
              <a:rect l="l" t="t" r="r" b="b"/>
              <a:pathLst>
                <a:path w="1202" h="2548" extrusionOk="0">
                  <a:moveTo>
                    <a:pt x="705" y="1"/>
                  </a:moveTo>
                  <a:cubicBezTo>
                    <a:pt x="682" y="1"/>
                    <a:pt x="658" y="5"/>
                    <a:pt x="635" y="13"/>
                  </a:cubicBezTo>
                  <a:cubicBezTo>
                    <a:pt x="501" y="46"/>
                    <a:pt x="468" y="146"/>
                    <a:pt x="501" y="280"/>
                  </a:cubicBezTo>
                  <a:cubicBezTo>
                    <a:pt x="501" y="280"/>
                    <a:pt x="735" y="1014"/>
                    <a:pt x="34" y="2214"/>
                  </a:cubicBezTo>
                  <a:cubicBezTo>
                    <a:pt x="1" y="2348"/>
                    <a:pt x="34" y="2481"/>
                    <a:pt x="134" y="2515"/>
                  </a:cubicBezTo>
                  <a:cubicBezTo>
                    <a:pt x="168" y="2548"/>
                    <a:pt x="201" y="2548"/>
                    <a:pt x="234" y="2548"/>
                  </a:cubicBezTo>
                  <a:cubicBezTo>
                    <a:pt x="301" y="2548"/>
                    <a:pt x="368" y="2515"/>
                    <a:pt x="368" y="2481"/>
                  </a:cubicBezTo>
                  <a:cubicBezTo>
                    <a:pt x="1202" y="1047"/>
                    <a:pt x="868" y="180"/>
                    <a:pt x="868" y="146"/>
                  </a:cubicBezTo>
                  <a:cubicBezTo>
                    <a:pt x="843" y="44"/>
                    <a:pt x="778" y="1"/>
                    <a:pt x="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5857950" y="2462414"/>
              <a:ext cx="51123" cy="106840"/>
            </a:xfrm>
            <a:custGeom>
              <a:avLst/>
              <a:gdLst/>
              <a:ahLst/>
              <a:cxnLst/>
              <a:rect l="l" t="t" r="r" b="b"/>
              <a:pathLst>
                <a:path w="1235" h="2581" extrusionOk="0">
                  <a:moveTo>
                    <a:pt x="718" y="0"/>
                  </a:moveTo>
                  <a:cubicBezTo>
                    <a:pt x="694" y="0"/>
                    <a:pt x="666" y="4"/>
                    <a:pt x="634" y="12"/>
                  </a:cubicBezTo>
                  <a:cubicBezTo>
                    <a:pt x="501" y="79"/>
                    <a:pt x="467" y="146"/>
                    <a:pt x="501" y="279"/>
                  </a:cubicBezTo>
                  <a:cubicBezTo>
                    <a:pt x="501" y="279"/>
                    <a:pt x="768" y="1013"/>
                    <a:pt x="67" y="2247"/>
                  </a:cubicBezTo>
                  <a:cubicBezTo>
                    <a:pt x="0" y="2347"/>
                    <a:pt x="67" y="2481"/>
                    <a:pt x="134" y="2514"/>
                  </a:cubicBezTo>
                  <a:cubicBezTo>
                    <a:pt x="167" y="2581"/>
                    <a:pt x="234" y="2581"/>
                    <a:pt x="267" y="2581"/>
                  </a:cubicBezTo>
                  <a:cubicBezTo>
                    <a:pt x="301" y="2581"/>
                    <a:pt x="401" y="2514"/>
                    <a:pt x="401" y="2481"/>
                  </a:cubicBezTo>
                  <a:cubicBezTo>
                    <a:pt x="1235" y="1080"/>
                    <a:pt x="901" y="179"/>
                    <a:pt x="901" y="146"/>
                  </a:cubicBezTo>
                  <a:cubicBezTo>
                    <a:pt x="850" y="44"/>
                    <a:pt x="799" y="0"/>
                    <a:pt x="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5903527" y="2561227"/>
              <a:ext cx="49757" cy="106095"/>
            </a:xfrm>
            <a:custGeom>
              <a:avLst/>
              <a:gdLst/>
              <a:ahLst/>
              <a:cxnLst/>
              <a:rect l="l" t="t" r="r" b="b"/>
              <a:pathLst>
                <a:path w="1202" h="2563" extrusionOk="0">
                  <a:moveTo>
                    <a:pt x="716" y="0"/>
                  </a:moveTo>
                  <a:cubicBezTo>
                    <a:pt x="690" y="0"/>
                    <a:pt x="662" y="8"/>
                    <a:pt x="634" y="27"/>
                  </a:cubicBezTo>
                  <a:cubicBezTo>
                    <a:pt x="501" y="60"/>
                    <a:pt x="467" y="127"/>
                    <a:pt x="501" y="260"/>
                  </a:cubicBezTo>
                  <a:cubicBezTo>
                    <a:pt x="501" y="260"/>
                    <a:pt x="734" y="1028"/>
                    <a:pt x="34" y="2229"/>
                  </a:cubicBezTo>
                  <a:cubicBezTo>
                    <a:pt x="0" y="2362"/>
                    <a:pt x="34" y="2462"/>
                    <a:pt x="134" y="2529"/>
                  </a:cubicBezTo>
                  <a:cubicBezTo>
                    <a:pt x="167" y="2562"/>
                    <a:pt x="200" y="2562"/>
                    <a:pt x="234" y="2562"/>
                  </a:cubicBezTo>
                  <a:cubicBezTo>
                    <a:pt x="334" y="2562"/>
                    <a:pt x="401" y="2529"/>
                    <a:pt x="367" y="2462"/>
                  </a:cubicBezTo>
                  <a:cubicBezTo>
                    <a:pt x="1201" y="1061"/>
                    <a:pt x="868" y="194"/>
                    <a:pt x="868" y="127"/>
                  </a:cubicBezTo>
                  <a:cubicBezTo>
                    <a:pt x="843" y="55"/>
                    <a:pt x="785"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20045" y="2726315"/>
              <a:ext cx="1106447" cy="690634"/>
            </a:xfrm>
            <a:custGeom>
              <a:avLst/>
              <a:gdLst/>
              <a:ahLst/>
              <a:cxnLst/>
              <a:rect l="l" t="t" r="r" b="b"/>
              <a:pathLst>
                <a:path w="26729" h="16684" extrusionOk="0">
                  <a:moveTo>
                    <a:pt x="7911" y="0"/>
                  </a:moveTo>
                  <a:cubicBezTo>
                    <a:pt x="6848" y="0"/>
                    <a:pt x="5638" y="484"/>
                    <a:pt x="4303" y="1776"/>
                  </a:cubicBezTo>
                  <a:cubicBezTo>
                    <a:pt x="0" y="5979"/>
                    <a:pt x="13343" y="16654"/>
                    <a:pt x="13343" y="16654"/>
                  </a:cubicBezTo>
                  <a:cubicBezTo>
                    <a:pt x="13355" y="16674"/>
                    <a:pt x="13376" y="16684"/>
                    <a:pt x="13406" y="16684"/>
                  </a:cubicBezTo>
                  <a:cubicBezTo>
                    <a:pt x="14481" y="16684"/>
                    <a:pt x="26729" y="4313"/>
                    <a:pt x="21149" y="809"/>
                  </a:cubicBezTo>
                  <a:cubicBezTo>
                    <a:pt x="20264" y="271"/>
                    <a:pt x="19425" y="51"/>
                    <a:pt x="18645" y="51"/>
                  </a:cubicBezTo>
                  <a:cubicBezTo>
                    <a:pt x="15222" y="51"/>
                    <a:pt x="12943" y="4278"/>
                    <a:pt x="12943" y="4278"/>
                  </a:cubicBezTo>
                  <a:cubicBezTo>
                    <a:pt x="12943" y="4278"/>
                    <a:pt x="11074" y="0"/>
                    <a:pt x="79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159508" y="2874307"/>
              <a:ext cx="853358" cy="392300"/>
            </a:xfrm>
            <a:custGeom>
              <a:avLst/>
              <a:gdLst/>
              <a:ahLst/>
              <a:cxnLst/>
              <a:rect l="l" t="t" r="r" b="b"/>
              <a:pathLst>
                <a:path w="20615" h="9477" extrusionOk="0">
                  <a:moveTo>
                    <a:pt x="7639" y="1"/>
                  </a:moveTo>
                  <a:cubicBezTo>
                    <a:pt x="7612" y="1"/>
                    <a:pt x="7589" y="3"/>
                    <a:pt x="7572" y="3"/>
                  </a:cubicBezTo>
                  <a:cubicBezTo>
                    <a:pt x="7005" y="136"/>
                    <a:pt x="6605" y="2571"/>
                    <a:pt x="6305" y="4673"/>
                  </a:cubicBezTo>
                  <a:lnTo>
                    <a:pt x="234" y="4539"/>
                  </a:lnTo>
                  <a:cubicBezTo>
                    <a:pt x="100" y="4539"/>
                    <a:pt x="0" y="4639"/>
                    <a:pt x="0" y="4739"/>
                  </a:cubicBezTo>
                  <a:cubicBezTo>
                    <a:pt x="0" y="4873"/>
                    <a:pt x="100" y="4973"/>
                    <a:pt x="234" y="4973"/>
                  </a:cubicBezTo>
                  <a:lnTo>
                    <a:pt x="6471" y="5073"/>
                  </a:lnTo>
                  <a:cubicBezTo>
                    <a:pt x="6605" y="5073"/>
                    <a:pt x="6672" y="5040"/>
                    <a:pt x="6672" y="4906"/>
                  </a:cubicBezTo>
                  <a:cubicBezTo>
                    <a:pt x="6938" y="3072"/>
                    <a:pt x="7305" y="970"/>
                    <a:pt x="7606" y="503"/>
                  </a:cubicBezTo>
                  <a:cubicBezTo>
                    <a:pt x="7806" y="870"/>
                    <a:pt x="8073" y="2338"/>
                    <a:pt x="8306" y="3705"/>
                  </a:cubicBezTo>
                  <a:cubicBezTo>
                    <a:pt x="9007" y="7575"/>
                    <a:pt x="9374" y="9209"/>
                    <a:pt x="9974" y="9409"/>
                  </a:cubicBezTo>
                  <a:cubicBezTo>
                    <a:pt x="10007" y="9476"/>
                    <a:pt x="10074" y="9476"/>
                    <a:pt x="10107" y="9476"/>
                  </a:cubicBezTo>
                  <a:cubicBezTo>
                    <a:pt x="10174" y="9476"/>
                    <a:pt x="10308" y="9409"/>
                    <a:pt x="10341" y="9243"/>
                  </a:cubicBezTo>
                  <a:cubicBezTo>
                    <a:pt x="10908" y="8809"/>
                    <a:pt x="11175" y="6741"/>
                    <a:pt x="11575" y="3872"/>
                  </a:cubicBezTo>
                  <a:cubicBezTo>
                    <a:pt x="11675" y="2738"/>
                    <a:pt x="11842" y="1370"/>
                    <a:pt x="12009" y="903"/>
                  </a:cubicBezTo>
                  <a:cubicBezTo>
                    <a:pt x="12276" y="1237"/>
                    <a:pt x="12609" y="2071"/>
                    <a:pt x="12843" y="2705"/>
                  </a:cubicBezTo>
                  <a:cubicBezTo>
                    <a:pt x="13276" y="3705"/>
                    <a:pt x="13476" y="4239"/>
                    <a:pt x="13743" y="4406"/>
                  </a:cubicBezTo>
                  <a:cubicBezTo>
                    <a:pt x="13853" y="4488"/>
                    <a:pt x="14260" y="4520"/>
                    <a:pt x="14832" y="4520"/>
                  </a:cubicBezTo>
                  <a:cubicBezTo>
                    <a:pt x="16351" y="4520"/>
                    <a:pt x="19034" y="4293"/>
                    <a:pt x="20415" y="4172"/>
                  </a:cubicBezTo>
                  <a:cubicBezTo>
                    <a:pt x="20515" y="4172"/>
                    <a:pt x="20615" y="4072"/>
                    <a:pt x="20615" y="3972"/>
                  </a:cubicBezTo>
                  <a:cubicBezTo>
                    <a:pt x="20615" y="3839"/>
                    <a:pt x="20515" y="3739"/>
                    <a:pt x="20415" y="3739"/>
                  </a:cubicBezTo>
                  <a:cubicBezTo>
                    <a:pt x="18203" y="3967"/>
                    <a:pt x="15817" y="4119"/>
                    <a:pt x="14660" y="4119"/>
                  </a:cubicBezTo>
                  <a:cubicBezTo>
                    <a:pt x="14298" y="4119"/>
                    <a:pt x="14056" y="4104"/>
                    <a:pt x="13977" y="4072"/>
                  </a:cubicBezTo>
                  <a:cubicBezTo>
                    <a:pt x="13843" y="4006"/>
                    <a:pt x="13510" y="3172"/>
                    <a:pt x="13276" y="2571"/>
                  </a:cubicBezTo>
                  <a:cubicBezTo>
                    <a:pt x="12809" y="1504"/>
                    <a:pt x="12509" y="737"/>
                    <a:pt x="12176" y="503"/>
                  </a:cubicBezTo>
                  <a:cubicBezTo>
                    <a:pt x="12157" y="448"/>
                    <a:pt x="12108" y="423"/>
                    <a:pt x="12057" y="423"/>
                  </a:cubicBezTo>
                  <a:cubicBezTo>
                    <a:pt x="12015" y="423"/>
                    <a:pt x="11972" y="440"/>
                    <a:pt x="11942" y="470"/>
                  </a:cubicBezTo>
                  <a:cubicBezTo>
                    <a:pt x="11642" y="636"/>
                    <a:pt x="11508" y="1304"/>
                    <a:pt x="11175" y="3872"/>
                  </a:cubicBezTo>
                  <a:cubicBezTo>
                    <a:pt x="10941" y="5874"/>
                    <a:pt x="10608" y="8576"/>
                    <a:pt x="10141" y="9009"/>
                  </a:cubicBezTo>
                  <a:cubicBezTo>
                    <a:pt x="9674" y="8842"/>
                    <a:pt x="9073" y="5473"/>
                    <a:pt x="8740" y="3639"/>
                  </a:cubicBezTo>
                  <a:cubicBezTo>
                    <a:pt x="8406" y="1704"/>
                    <a:pt x="8139" y="503"/>
                    <a:pt x="7939" y="169"/>
                  </a:cubicBezTo>
                  <a:cubicBezTo>
                    <a:pt x="7839" y="19"/>
                    <a:pt x="7720" y="1"/>
                    <a:pt x="7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5" name="Google Shape;1965;p55"/>
            <p:cNvGrpSpPr/>
            <p:nvPr/>
          </p:nvGrpSpPr>
          <p:grpSpPr>
            <a:xfrm>
              <a:off x="4843085" y="1754716"/>
              <a:ext cx="396258" cy="382566"/>
              <a:chOff x="422347" y="2530081"/>
              <a:chExt cx="604882" cy="583891"/>
            </a:xfrm>
          </p:grpSpPr>
          <p:sp>
            <p:nvSpPr>
              <p:cNvPr id="1966" name="Google Shape;1966;p55"/>
              <p:cNvSpPr/>
              <p:nvPr/>
            </p:nvSpPr>
            <p:spPr>
              <a:xfrm>
                <a:off x="682877" y="2600653"/>
                <a:ext cx="104742" cy="445886"/>
              </a:xfrm>
              <a:custGeom>
                <a:avLst/>
                <a:gdLst/>
                <a:ahLst/>
                <a:cxnLst/>
                <a:rect l="l" t="t" r="r" b="b"/>
                <a:pathLst>
                  <a:path w="1502" h="6394" extrusionOk="0">
                    <a:moveTo>
                      <a:pt x="1217" y="0"/>
                    </a:moveTo>
                    <a:cubicBezTo>
                      <a:pt x="1128" y="0"/>
                      <a:pt x="1068" y="78"/>
                      <a:pt x="1068" y="155"/>
                    </a:cubicBezTo>
                    <a:lnTo>
                      <a:pt x="1" y="6126"/>
                    </a:lnTo>
                    <a:cubicBezTo>
                      <a:pt x="1" y="6260"/>
                      <a:pt x="67" y="6360"/>
                      <a:pt x="234" y="6393"/>
                    </a:cubicBezTo>
                    <a:cubicBezTo>
                      <a:pt x="301" y="6393"/>
                      <a:pt x="401" y="6360"/>
                      <a:pt x="434" y="6226"/>
                    </a:cubicBezTo>
                    <a:lnTo>
                      <a:pt x="1468" y="255"/>
                    </a:lnTo>
                    <a:cubicBezTo>
                      <a:pt x="1502" y="122"/>
                      <a:pt x="1435" y="22"/>
                      <a:pt x="1302" y="22"/>
                    </a:cubicBezTo>
                    <a:cubicBezTo>
                      <a:pt x="1272" y="7"/>
                      <a:pt x="1243" y="0"/>
                      <a:pt x="1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71231" y="2728617"/>
                <a:ext cx="509484" cy="152720"/>
              </a:xfrm>
              <a:custGeom>
                <a:avLst/>
                <a:gdLst/>
                <a:ahLst/>
                <a:cxnLst/>
                <a:rect l="l" t="t" r="r" b="b"/>
                <a:pathLst>
                  <a:path w="7306" h="2190" extrusionOk="0">
                    <a:moveTo>
                      <a:pt x="7084" y="0"/>
                    </a:moveTo>
                    <a:cubicBezTo>
                      <a:pt x="7060" y="0"/>
                      <a:pt x="7034" y="7"/>
                      <a:pt x="7005" y="22"/>
                    </a:cubicBezTo>
                    <a:lnTo>
                      <a:pt x="200" y="1756"/>
                    </a:lnTo>
                    <a:cubicBezTo>
                      <a:pt x="100" y="1789"/>
                      <a:pt x="0" y="1890"/>
                      <a:pt x="34" y="2023"/>
                    </a:cubicBezTo>
                    <a:cubicBezTo>
                      <a:pt x="100" y="2123"/>
                      <a:pt x="167" y="2190"/>
                      <a:pt x="234" y="2190"/>
                    </a:cubicBezTo>
                    <a:lnTo>
                      <a:pt x="300" y="2190"/>
                    </a:lnTo>
                    <a:lnTo>
                      <a:pt x="7105" y="422"/>
                    </a:lnTo>
                    <a:cubicBezTo>
                      <a:pt x="7205" y="388"/>
                      <a:pt x="7305" y="288"/>
                      <a:pt x="7272" y="188"/>
                    </a:cubicBezTo>
                    <a:cubicBezTo>
                      <a:pt x="7220" y="84"/>
                      <a:pt x="7168" y="0"/>
                      <a:pt x="7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559585" y="2634126"/>
                <a:ext cx="332706" cy="354254"/>
              </a:xfrm>
              <a:custGeom>
                <a:avLst/>
                <a:gdLst/>
                <a:ahLst/>
                <a:cxnLst/>
                <a:rect l="l" t="t" r="r" b="b"/>
                <a:pathLst>
                  <a:path w="4771" h="5080" extrusionOk="0">
                    <a:moveTo>
                      <a:pt x="218" y="1"/>
                    </a:moveTo>
                    <a:cubicBezTo>
                      <a:pt x="168" y="1"/>
                      <a:pt x="118" y="26"/>
                      <a:pt x="67" y="76"/>
                    </a:cubicBezTo>
                    <a:cubicBezTo>
                      <a:pt x="1" y="142"/>
                      <a:pt x="1" y="276"/>
                      <a:pt x="67" y="376"/>
                    </a:cubicBezTo>
                    <a:lnTo>
                      <a:pt x="4371" y="4979"/>
                    </a:lnTo>
                    <a:cubicBezTo>
                      <a:pt x="4404" y="5046"/>
                      <a:pt x="4504" y="5079"/>
                      <a:pt x="4537" y="5079"/>
                    </a:cubicBezTo>
                    <a:cubicBezTo>
                      <a:pt x="4604" y="5079"/>
                      <a:pt x="4671" y="5046"/>
                      <a:pt x="4704" y="4979"/>
                    </a:cubicBezTo>
                    <a:cubicBezTo>
                      <a:pt x="4771" y="4912"/>
                      <a:pt x="4771" y="4779"/>
                      <a:pt x="4704" y="4712"/>
                    </a:cubicBezTo>
                    <a:lnTo>
                      <a:pt x="368" y="76"/>
                    </a:lnTo>
                    <a:cubicBezTo>
                      <a:pt x="318" y="26"/>
                      <a:pt x="268" y="1"/>
                      <a:pt x="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9" name="Google Shape;1969;p55"/>
              <p:cNvGrpSpPr/>
              <p:nvPr/>
            </p:nvGrpSpPr>
            <p:grpSpPr>
              <a:xfrm>
                <a:off x="436294" y="2543958"/>
                <a:ext cx="576988" cy="553696"/>
                <a:chOff x="436294" y="2543958"/>
                <a:chExt cx="576988" cy="553696"/>
              </a:xfrm>
            </p:grpSpPr>
            <p:sp>
              <p:nvSpPr>
                <p:cNvPr id="1970" name="Google Shape;1970;p55"/>
                <p:cNvSpPr/>
                <p:nvPr/>
              </p:nvSpPr>
              <p:spPr>
                <a:xfrm>
                  <a:off x="713142" y="2543958"/>
                  <a:ext cx="104742" cy="104812"/>
                </a:xfrm>
                <a:custGeom>
                  <a:avLst/>
                  <a:gdLst/>
                  <a:ahLst/>
                  <a:cxnLst/>
                  <a:rect l="l" t="t" r="r" b="b"/>
                  <a:pathLst>
                    <a:path w="1502" h="1503" extrusionOk="0">
                      <a:moveTo>
                        <a:pt x="734" y="1"/>
                      </a:moveTo>
                      <a:cubicBezTo>
                        <a:pt x="334" y="1"/>
                        <a:pt x="0" y="335"/>
                        <a:pt x="0" y="735"/>
                      </a:cubicBezTo>
                      <a:cubicBezTo>
                        <a:pt x="0" y="1135"/>
                        <a:pt x="334" y="1502"/>
                        <a:pt x="734" y="1502"/>
                      </a:cubicBezTo>
                      <a:cubicBezTo>
                        <a:pt x="1168" y="1502"/>
                        <a:pt x="1501" y="1135"/>
                        <a:pt x="1501" y="735"/>
                      </a:cubicBezTo>
                      <a:cubicBezTo>
                        <a:pt x="1501" y="335"/>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654983" y="2992912"/>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36294" y="2809161"/>
                  <a:ext cx="104742" cy="104742"/>
                </a:xfrm>
                <a:custGeom>
                  <a:avLst/>
                  <a:gdLst/>
                  <a:ahLst/>
                  <a:cxnLst/>
                  <a:rect l="l" t="t" r="r" b="b"/>
                  <a:pathLst>
                    <a:path w="1502" h="1502" extrusionOk="0">
                      <a:moveTo>
                        <a:pt x="735" y="1"/>
                      </a:moveTo>
                      <a:cubicBezTo>
                        <a:pt x="334" y="1"/>
                        <a:pt x="1" y="368"/>
                        <a:pt x="1" y="768"/>
                      </a:cubicBezTo>
                      <a:cubicBezTo>
                        <a:pt x="1" y="1168"/>
                        <a:pt x="334" y="1502"/>
                        <a:pt x="735" y="1502"/>
                      </a:cubicBezTo>
                      <a:cubicBezTo>
                        <a:pt x="1168" y="1502"/>
                        <a:pt x="1502" y="1168"/>
                        <a:pt x="1502" y="768"/>
                      </a:cubicBezTo>
                      <a:cubicBezTo>
                        <a:pt x="1502" y="368"/>
                        <a:pt x="1168" y="1"/>
                        <a:pt x="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908540" y="2674223"/>
                  <a:ext cx="104742" cy="104812"/>
                </a:xfrm>
                <a:custGeom>
                  <a:avLst/>
                  <a:gdLst/>
                  <a:ahLst/>
                  <a:cxnLst/>
                  <a:rect l="l" t="t" r="r" b="b"/>
                  <a:pathLst>
                    <a:path w="1502" h="1503" extrusionOk="0">
                      <a:moveTo>
                        <a:pt x="734" y="1"/>
                      </a:moveTo>
                      <a:cubicBezTo>
                        <a:pt x="334" y="1"/>
                        <a:pt x="0" y="335"/>
                        <a:pt x="0" y="735"/>
                      </a:cubicBezTo>
                      <a:cubicBezTo>
                        <a:pt x="0" y="1168"/>
                        <a:pt x="334" y="1502"/>
                        <a:pt x="734" y="1502"/>
                      </a:cubicBezTo>
                      <a:cubicBezTo>
                        <a:pt x="1134" y="1502"/>
                        <a:pt x="1501" y="1168"/>
                        <a:pt x="1501" y="735"/>
                      </a:cubicBezTo>
                      <a:cubicBezTo>
                        <a:pt x="1501" y="335"/>
                        <a:pt x="11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503797" y="2581197"/>
                  <a:ext cx="104742" cy="104742"/>
                </a:xfrm>
                <a:custGeom>
                  <a:avLst/>
                  <a:gdLst/>
                  <a:ahLst/>
                  <a:cxnLst/>
                  <a:rect l="l" t="t" r="r" b="b"/>
                  <a:pathLst>
                    <a:path w="1502" h="1502" extrusionOk="0">
                      <a:moveTo>
                        <a:pt x="734" y="1"/>
                      </a:moveTo>
                      <a:cubicBezTo>
                        <a:pt x="334" y="1"/>
                        <a:pt x="0" y="334"/>
                        <a:pt x="0" y="735"/>
                      </a:cubicBezTo>
                      <a:cubicBezTo>
                        <a:pt x="0" y="1168"/>
                        <a:pt x="334" y="1502"/>
                        <a:pt x="734" y="1502"/>
                      </a:cubicBezTo>
                      <a:cubicBezTo>
                        <a:pt x="1168" y="1502"/>
                        <a:pt x="1501" y="1168"/>
                        <a:pt x="1501" y="735"/>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843407" y="2920806"/>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6" name="Google Shape;1976;p55"/>
              <p:cNvSpPr/>
              <p:nvPr/>
            </p:nvSpPr>
            <p:spPr>
              <a:xfrm>
                <a:off x="699195" y="2530081"/>
                <a:ext cx="139609" cy="130265"/>
              </a:xfrm>
              <a:custGeom>
                <a:avLst/>
                <a:gdLst/>
                <a:ahLst/>
                <a:cxnLst/>
                <a:rect l="l" t="t" r="r" b="b"/>
                <a:pathLst>
                  <a:path w="2002" h="1868" extrusionOk="0">
                    <a:moveTo>
                      <a:pt x="934" y="400"/>
                    </a:moveTo>
                    <a:cubicBezTo>
                      <a:pt x="1168" y="400"/>
                      <a:pt x="1334" y="534"/>
                      <a:pt x="1401" y="634"/>
                    </a:cubicBezTo>
                    <a:cubicBezTo>
                      <a:pt x="1501" y="767"/>
                      <a:pt x="1501" y="934"/>
                      <a:pt x="1435" y="1067"/>
                    </a:cubicBezTo>
                    <a:cubicBezTo>
                      <a:pt x="1401" y="1201"/>
                      <a:pt x="1301" y="1267"/>
                      <a:pt x="1201" y="1367"/>
                    </a:cubicBezTo>
                    <a:cubicBezTo>
                      <a:pt x="1123" y="1397"/>
                      <a:pt x="1040" y="1412"/>
                      <a:pt x="957" y="1412"/>
                    </a:cubicBezTo>
                    <a:cubicBezTo>
                      <a:pt x="757" y="1412"/>
                      <a:pt x="562" y="1323"/>
                      <a:pt x="467" y="1134"/>
                    </a:cubicBezTo>
                    <a:cubicBezTo>
                      <a:pt x="400" y="1034"/>
                      <a:pt x="400" y="867"/>
                      <a:pt x="434" y="734"/>
                    </a:cubicBezTo>
                    <a:cubicBezTo>
                      <a:pt x="467" y="600"/>
                      <a:pt x="567" y="534"/>
                      <a:pt x="701" y="433"/>
                    </a:cubicBezTo>
                    <a:cubicBezTo>
                      <a:pt x="767" y="400"/>
                      <a:pt x="867" y="400"/>
                      <a:pt x="934" y="400"/>
                    </a:cubicBezTo>
                    <a:close/>
                    <a:moveTo>
                      <a:pt x="909" y="0"/>
                    </a:moveTo>
                    <a:cubicBezTo>
                      <a:pt x="768" y="0"/>
                      <a:pt x="627" y="32"/>
                      <a:pt x="501" y="100"/>
                    </a:cubicBezTo>
                    <a:cubicBezTo>
                      <a:pt x="267" y="233"/>
                      <a:pt x="67" y="400"/>
                      <a:pt x="34" y="634"/>
                    </a:cubicBezTo>
                    <a:cubicBezTo>
                      <a:pt x="0" y="900"/>
                      <a:pt x="0" y="1134"/>
                      <a:pt x="100" y="1367"/>
                    </a:cubicBezTo>
                    <a:cubicBezTo>
                      <a:pt x="267" y="1634"/>
                      <a:pt x="601" y="1868"/>
                      <a:pt x="934" y="1868"/>
                    </a:cubicBezTo>
                    <a:cubicBezTo>
                      <a:pt x="1101" y="1868"/>
                      <a:pt x="1234" y="1801"/>
                      <a:pt x="1368" y="1734"/>
                    </a:cubicBezTo>
                    <a:cubicBezTo>
                      <a:pt x="1835" y="1534"/>
                      <a:pt x="2002" y="934"/>
                      <a:pt x="1735" y="467"/>
                    </a:cubicBezTo>
                    <a:cubicBezTo>
                      <a:pt x="1593" y="184"/>
                      <a:pt x="1251" y="0"/>
                      <a:pt x="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631691" y="2983707"/>
                <a:ext cx="148954" cy="130265"/>
              </a:xfrm>
              <a:custGeom>
                <a:avLst/>
                <a:gdLst/>
                <a:ahLst/>
                <a:cxnLst/>
                <a:rect l="l" t="t" r="r" b="b"/>
                <a:pathLst>
                  <a:path w="2136" h="1868" extrusionOk="0">
                    <a:moveTo>
                      <a:pt x="1068" y="400"/>
                    </a:moveTo>
                    <a:cubicBezTo>
                      <a:pt x="1235" y="400"/>
                      <a:pt x="1402" y="533"/>
                      <a:pt x="1535" y="633"/>
                    </a:cubicBezTo>
                    <a:cubicBezTo>
                      <a:pt x="1669" y="900"/>
                      <a:pt x="1569" y="1234"/>
                      <a:pt x="1335" y="1367"/>
                    </a:cubicBezTo>
                    <a:cubicBezTo>
                      <a:pt x="1257" y="1396"/>
                      <a:pt x="1174" y="1411"/>
                      <a:pt x="1091" y="1411"/>
                    </a:cubicBezTo>
                    <a:cubicBezTo>
                      <a:pt x="891" y="1411"/>
                      <a:pt x="696" y="1323"/>
                      <a:pt x="601" y="1134"/>
                    </a:cubicBezTo>
                    <a:cubicBezTo>
                      <a:pt x="501" y="900"/>
                      <a:pt x="568" y="567"/>
                      <a:pt x="835" y="433"/>
                    </a:cubicBezTo>
                    <a:cubicBezTo>
                      <a:pt x="901" y="400"/>
                      <a:pt x="1002" y="400"/>
                      <a:pt x="1068" y="400"/>
                    </a:cubicBezTo>
                    <a:close/>
                    <a:moveTo>
                      <a:pt x="1032" y="0"/>
                    </a:moveTo>
                    <a:cubicBezTo>
                      <a:pt x="886" y="0"/>
                      <a:pt x="738" y="31"/>
                      <a:pt x="601" y="100"/>
                    </a:cubicBezTo>
                    <a:cubicBezTo>
                      <a:pt x="168" y="300"/>
                      <a:pt x="1" y="900"/>
                      <a:pt x="234" y="1367"/>
                    </a:cubicBezTo>
                    <a:cubicBezTo>
                      <a:pt x="401" y="1634"/>
                      <a:pt x="735" y="1867"/>
                      <a:pt x="1068" y="1867"/>
                    </a:cubicBezTo>
                    <a:cubicBezTo>
                      <a:pt x="1202" y="1867"/>
                      <a:pt x="1368" y="1801"/>
                      <a:pt x="1502" y="1734"/>
                    </a:cubicBezTo>
                    <a:cubicBezTo>
                      <a:pt x="1936" y="1534"/>
                      <a:pt x="2136" y="933"/>
                      <a:pt x="1869" y="466"/>
                    </a:cubicBezTo>
                    <a:cubicBezTo>
                      <a:pt x="1727" y="183"/>
                      <a:pt x="1385"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422347" y="2798700"/>
                <a:ext cx="132706" cy="131520"/>
              </a:xfrm>
              <a:custGeom>
                <a:avLst/>
                <a:gdLst/>
                <a:ahLst/>
                <a:cxnLst/>
                <a:rect l="l" t="t" r="r" b="b"/>
                <a:pathLst>
                  <a:path w="1903" h="1886" extrusionOk="0">
                    <a:moveTo>
                      <a:pt x="935" y="418"/>
                    </a:moveTo>
                    <a:cubicBezTo>
                      <a:pt x="1135" y="418"/>
                      <a:pt x="1235" y="451"/>
                      <a:pt x="1335" y="584"/>
                    </a:cubicBezTo>
                    <a:cubicBezTo>
                      <a:pt x="1435" y="718"/>
                      <a:pt x="1502" y="818"/>
                      <a:pt x="1502" y="951"/>
                    </a:cubicBezTo>
                    <a:cubicBezTo>
                      <a:pt x="1502" y="1118"/>
                      <a:pt x="1402" y="1251"/>
                      <a:pt x="1335" y="1318"/>
                    </a:cubicBezTo>
                    <a:cubicBezTo>
                      <a:pt x="1235" y="1435"/>
                      <a:pt x="1101" y="1493"/>
                      <a:pt x="964" y="1493"/>
                    </a:cubicBezTo>
                    <a:cubicBezTo>
                      <a:pt x="826" y="1493"/>
                      <a:pt x="685" y="1435"/>
                      <a:pt x="568" y="1318"/>
                    </a:cubicBezTo>
                    <a:cubicBezTo>
                      <a:pt x="468" y="1218"/>
                      <a:pt x="401" y="1085"/>
                      <a:pt x="401" y="951"/>
                    </a:cubicBezTo>
                    <a:cubicBezTo>
                      <a:pt x="401" y="784"/>
                      <a:pt x="501" y="651"/>
                      <a:pt x="568" y="584"/>
                    </a:cubicBezTo>
                    <a:cubicBezTo>
                      <a:pt x="701" y="451"/>
                      <a:pt x="835" y="418"/>
                      <a:pt x="935" y="418"/>
                    </a:cubicBezTo>
                    <a:close/>
                    <a:moveTo>
                      <a:pt x="922" y="1"/>
                    </a:moveTo>
                    <a:cubicBezTo>
                      <a:pt x="676" y="1"/>
                      <a:pt x="434" y="84"/>
                      <a:pt x="268" y="251"/>
                    </a:cubicBezTo>
                    <a:cubicBezTo>
                      <a:pt x="67" y="418"/>
                      <a:pt x="1" y="651"/>
                      <a:pt x="1" y="918"/>
                    </a:cubicBezTo>
                    <a:cubicBezTo>
                      <a:pt x="1" y="1185"/>
                      <a:pt x="101" y="1385"/>
                      <a:pt x="268" y="1585"/>
                    </a:cubicBezTo>
                    <a:cubicBezTo>
                      <a:pt x="468" y="1785"/>
                      <a:pt x="701" y="1885"/>
                      <a:pt x="935" y="1885"/>
                    </a:cubicBezTo>
                    <a:cubicBezTo>
                      <a:pt x="1202" y="1885"/>
                      <a:pt x="1402" y="1752"/>
                      <a:pt x="1602" y="1585"/>
                    </a:cubicBezTo>
                    <a:cubicBezTo>
                      <a:pt x="1835" y="1418"/>
                      <a:pt x="1902" y="1185"/>
                      <a:pt x="1902" y="918"/>
                    </a:cubicBezTo>
                    <a:cubicBezTo>
                      <a:pt x="1902" y="651"/>
                      <a:pt x="1769" y="418"/>
                      <a:pt x="1602" y="251"/>
                    </a:cubicBezTo>
                    <a:cubicBezTo>
                      <a:pt x="1418" y="84"/>
                      <a:pt x="1168"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892222" y="2659161"/>
                <a:ext cx="135007" cy="131450"/>
              </a:xfrm>
              <a:custGeom>
                <a:avLst/>
                <a:gdLst/>
                <a:ahLst/>
                <a:cxnLst/>
                <a:rect l="l" t="t" r="r" b="b"/>
                <a:pathLst>
                  <a:path w="1936" h="1885" extrusionOk="0">
                    <a:moveTo>
                      <a:pt x="968" y="417"/>
                    </a:moveTo>
                    <a:cubicBezTo>
                      <a:pt x="1102" y="417"/>
                      <a:pt x="1235" y="450"/>
                      <a:pt x="1335" y="584"/>
                    </a:cubicBezTo>
                    <a:cubicBezTo>
                      <a:pt x="1469" y="717"/>
                      <a:pt x="1502" y="784"/>
                      <a:pt x="1502" y="951"/>
                    </a:cubicBezTo>
                    <a:cubicBezTo>
                      <a:pt x="1502" y="1118"/>
                      <a:pt x="1435" y="1251"/>
                      <a:pt x="1335" y="1318"/>
                    </a:cubicBezTo>
                    <a:cubicBezTo>
                      <a:pt x="1235" y="1435"/>
                      <a:pt x="1102" y="1493"/>
                      <a:pt x="968" y="1493"/>
                    </a:cubicBezTo>
                    <a:cubicBezTo>
                      <a:pt x="835" y="1493"/>
                      <a:pt x="701" y="1435"/>
                      <a:pt x="601" y="1318"/>
                    </a:cubicBezTo>
                    <a:cubicBezTo>
                      <a:pt x="468" y="1218"/>
                      <a:pt x="434" y="1118"/>
                      <a:pt x="434" y="951"/>
                    </a:cubicBezTo>
                    <a:cubicBezTo>
                      <a:pt x="434" y="784"/>
                      <a:pt x="468" y="717"/>
                      <a:pt x="601" y="584"/>
                    </a:cubicBezTo>
                    <a:cubicBezTo>
                      <a:pt x="735" y="450"/>
                      <a:pt x="835" y="417"/>
                      <a:pt x="968" y="417"/>
                    </a:cubicBezTo>
                    <a:close/>
                    <a:moveTo>
                      <a:pt x="956" y="0"/>
                    </a:moveTo>
                    <a:cubicBezTo>
                      <a:pt x="710" y="0"/>
                      <a:pt x="468" y="84"/>
                      <a:pt x="301" y="250"/>
                    </a:cubicBezTo>
                    <a:cubicBezTo>
                      <a:pt x="101" y="417"/>
                      <a:pt x="1" y="651"/>
                      <a:pt x="1" y="917"/>
                    </a:cubicBezTo>
                    <a:cubicBezTo>
                      <a:pt x="1" y="1184"/>
                      <a:pt x="134" y="1384"/>
                      <a:pt x="301" y="1585"/>
                    </a:cubicBezTo>
                    <a:cubicBezTo>
                      <a:pt x="468" y="1785"/>
                      <a:pt x="735" y="1885"/>
                      <a:pt x="968" y="1885"/>
                    </a:cubicBezTo>
                    <a:cubicBezTo>
                      <a:pt x="1235" y="1885"/>
                      <a:pt x="1435" y="1751"/>
                      <a:pt x="1635" y="1585"/>
                    </a:cubicBezTo>
                    <a:cubicBezTo>
                      <a:pt x="1835" y="1418"/>
                      <a:pt x="1936" y="1184"/>
                      <a:pt x="1936" y="917"/>
                    </a:cubicBezTo>
                    <a:cubicBezTo>
                      <a:pt x="1936" y="651"/>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487479" y="2568435"/>
                <a:ext cx="135007" cy="131450"/>
              </a:xfrm>
              <a:custGeom>
                <a:avLst/>
                <a:gdLst/>
                <a:ahLst/>
                <a:cxnLst/>
                <a:rect l="l" t="t" r="r" b="b"/>
                <a:pathLst>
                  <a:path w="1936" h="1885" extrusionOk="0">
                    <a:moveTo>
                      <a:pt x="968" y="417"/>
                    </a:moveTo>
                    <a:cubicBezTo>
                      <a:pt x="1101" y="417"/>
                      <a:pt x="1235" y="484"/>
                      <a:pt x="1368" y="584"/>
                    </a:cubicBezTo>
                    <a:cubicBezTo>
                      <a:pt x="1468" y="717"/>
                      <a:pt x="1535" y="817"/>
                      <a:pt x="1535" y="984"/>
                    </a:cubicBezTo>
                    <a:cubicBezTo>
                      <a:pt x="1535" y="1118"/>
                      <a:pt x="1435" y="1251"/>
                      <a:pt x="1368" y="1351"/>
                    </a:cubicBezTo>
                    <a:cubicBezTo>
                      <a:pt x="1252" y="1451"/>
                      <a:pt x="1110" y="1501"/>
                      <a:pt x="972" y="1501"/>
                    </a:cubicBezTo>
                    <a:cubicBezTo>
                      <a:pt x="835" y="1501"/>
                      <a:pt x="701" y="1451"/>
                      <a:pt x="601" y="1351"/>
                    </a:cubicBezTo>
                    <a:cubicBezTo>
                      <a:pt x="468" y="1218"/>
                      <a:pt x="434" y="1118"/>
                      <a:pt x="434" y="984"/>
                    </a:cubicBezTo>
                    <a:cubicBezTo>
                      <a:pt x="434" y="817"/>
                      <a:pt x="468" y="717"/>
                      <a:pt x="601" y="584"/>
                    </a:cubicBezTo>
                    <a:cubicBezTo>
                      <a:pt x="735" y="484"/>
                      <a:pt x="835" y="417"/>
                      <a:pt x="968" y="417"/>
                    </a:cubicBezTo>
                    <a:close/>
                    <a:moveTo>
                      <a:pt x="956" y="0"/>
                    </a:moveTo>
                    <a:cubicBezTo>
                      <a:pt x="710" y="0"/>
                      <a:pt x="468" y="84"/>
                      <a:pt x="301" y="250"/>
                    </a:cubicBezTo>
                    <a:cubicBezTo>
                      <a:pt x="101" y="417"/>
                      <a:pt x="1" y="684"/>
                      <a:pt x="1" y="918"/>
                    </a:cubicBezTo>
                    <a:cubicBezTo>
                      <a:pt x="1" y="1184"/>
                      <a:pt x="134" y="1385"/>
                      <a:pt x="301" y="1585"/>
                    </a:cubicBezTo>
                    <a:cubicBezTo>
                      <a:pt x="468" y="1818"/>
                      <a:pt x="735" y="1885"/>
                      <a:pt x="968" y="1885"/>
                    </a:cubicBezTo>
                    <a:cubicBezTo>
                      <a:pt x="1235" y="1885"/>
                      <a:pt x="1435" y="1751"/>
                      <a:pt x="1635" y="1585"/>
                    </a:cubicBezTo>
                    <a:cubicBezTo>
                      <a:pt x="1835" y="1418"/>
                      <a:pt x="1935" y="1184"/>
                      <a:pt x="1935" y="918"/>
                    </a:cubicBezTo>
                    <a:cubicBezTo>
                      <a:pt x="1935" y="684"/>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829460" y="2907766"/>
                <a:ext cx="139609" cy="131799"/>
              </a:xfrm>
              <a:custGeom>
                <a:avLst/>
                <a:gdLst/>
                <a:ahLst/>
                <a:cxnLst/>
                <a:rect l="l" t="t" r="r" b="b"/>
                <a:pathLst>
                  <a:path w="2002" h="1890" extrusionOk="0">
                    <a:moveTo>
                      <a:pt x="968" y="455"/>
                    </a:moveTo>
                    <a:cubicBezTo>
                      <a:pt x="1068" y="455"/>
                      <a:pt x="1201" y="488"/>
                      <a:pt x="1334" y="588"/>
                    </a:cubicBezTo>
                    <a:cubicBezTo>
                      <a:pt x="1535" y="822"/>
                      <a:pt x="1535" y="1155"/>
                      <a:pt x="1334" y="1355"/>
                    </a:cubicBezTo>
                    <a:cubicBezTo>
                      <a:pt x="1234" y="1455"/>
                      <a:pt x="1101" y="1505"/>
                      <a:pt x="963" y="1505"/>
                    </a:cubicBezTo>
                    <a:cubicBezTo>
                      <a:pt x="826" y="1505"/>
                      <a:pt x="684" y="1455"/>
                      <a:pt x="567" y="1355"/>
                    </a:cubicBezTo>
                    <a:cubicBezTo>
                      <a:pt x="467" y="1222"/>
                      <a:pt x="400" y="1122"/>
                      <a:pt x="400" y="988"/>
                    </a:cubicBezTo>
                    <a:cubicBezTo>
                      <a:pt x="400" y="822"/>
                      <a:pt x="501" y="688"/>
                      <a:pt x="567" y="621"/>
                    </a:cubicBezTo>
                    <a:cubicBezTo>
                      <a:pt x="701" y="488"/>
                      <a:pt x="834" y="455"/>
                      <a:pt x="968" y="455"/>
                    </a:cubicBezTo>
                    <a:close/>
                    <a:moveTo>
                      <a:pt x="950" y="0"/>
                    </a:moveTo>
                    <a:cubicBezTo>
                      <a:pt x="703" y="0"/>
                      <a:pt x="455" y="100"/>
                      <a:pt x="267" y="288"/>
                    </a:cubicBezTo>
                    <a:cubicBezTo>
                      <a:pt x="67" y="455"/>
                      <a:pt x="0" y="688"/>
                      <a:pt x="0" y="955"/>
                    </a:cubicBezTo>
                    <a:cubicBezTo>
                      <a:pt x="0" y="1189"/>
                      <a:pt x="100" y="1389"/>
                      <a:pt x="267" y="1622"/>
                    </a:cubicBezTo>
                    <a:cubicBezTo>
                      <a:pt x="467" y="1822"/>
                      <a:pt x="701" y="1889"/>
                      <a:pt x="968" y="1889"/>
                    </a:cubicBezTo>
                    <a:cubicBezTo>
                      <a:pt x="1201" y="1889"/>
                      <a:pt x="1468" y="1822"/>
                      <a:pt x="1601" y="1589"/>
                    </a:cubicBezTo>
                    <a:cubicBezTo>
                      <a:pt x="2002" y="1222"/>
                      <a:pt x="2002" y="655"/>
                      <a:pt x="1601" y="288"/>
                    </a:cubicBezTo>
                    <a:cubicBezTo>
                      <a:pt x="1422" y="92"/>
                      <a:pt x="1187" y="0"/>
                      <a:pt x="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Title 2"/>
          <p:cNvSpPr>
            <a:spLocks noGrp="1"/>
          </p:cNvSpPr>
          <p:nvPr>
            <p:ph type="title"/>
          </p:nvPr>
        </p:nvSpPr>
        <p:spPr/>
        <p:txBody>
          <a:bodyPr/>
          <a:lstStyle/>
          <a:p>
            <a:r>
              <a:rPr lang="en-US" sz="2000" spc="-263" dirty="0">
                <a:latin typeface="Times New Roman" panose="02020603050405020304" pitchFamily="18" charset="0"/>
                <a:cs typeface="Times New Roman" panose="02020603050405020304" pitchFamily="18" charset="0"/>
              </a:rPr>
              <a:t>DRUG     </a:t>
            </a:r>
            <a:r>
              <a:rPr lang="en-US" sz="2000" spc="-259" dirty="0">
                <a:latin typeface="Times New Roman" panose="02020603050405020304" pitchFamily="18" charset="0"/>
                <a:cs typeface="Times New Roman" panose="02020603050405020304" pitchFamily="18" charset="0"/>
              </a:rPr>
              <a:t>ABUSE    </a:t>
            </a:r>
            <a:r>
              <a:rPr lang="en-US" sz="2000" spc="-105" dirty="0">
                <a:solidFill>
                  <a:schemeClr val="tx1"/>
                </a:solidFill>
                <a:latin typeface="Times New Roman" panose="02020603050405020304" pitchFamily="18" charset="0"/>
                <a:cs typeface="Times New Roman" panose="02020603050405020304" pitchFamily="18" charset="0"/>
              </a:rPr>
              <a:t>IS </a:t>
            </a:r>
            <a:r>
              <a:rPr lang="en-US" sz="2000" u="heavy" spc="-300" dirty="0">
                <a:solidFill>
                  <a:schemeClr val="tx1"/>
                </a:solidFill>
                <a:uFill>
                  <a:solidFill>
                    <a:srgbClr val="FFEFCC"/>
                  </a:solidFill>
                </a:uFill>
                <a:latin typeface="Times New Roman" panose="02020603050405020304" pitchFamily="18" charset="0"/>
                <a:cs typeface="Times New Roman" panose="02020603050405020304" pitchFamily="18" charset="0"/>
              </a:rPr>
              <a:t>PREVENTABLE         </a:t>
            </a:r>
            <a:r>
              <a:rPr lang="en-US" sz="2000" spc="-139" dirty="0">
                <a:solidFill>
                  <a:schemeClr val="tx1"/>
                </a:solidFill>
                <a:latin typeface="Times New Roman" panose="02020603050405020304" pitchFamily="18" charset="0"/>
                <a:cs typeface="Times New Roman" panose="02020603050405020304" pitchFamily="18" charset="0"/>
              </a:rPr>
              <a:t>&amp;    </a:t>
            </a:r>
            <a:r>
              <a:rPr lang="en-US" sz="2000" spc="-263" dirty="0">
                <a:solidFill>
                  <a:schemeClr val="tx1"/>
                </a:solidFill>
                <a:latin typeface="Times New Roman" panose="02020603050405020304" pitchFamily="18" charset="0"/>
                <a:cs typeface="Times New Roman" panose="02020603050405020304" pitchFamily="18" charset="0"/>
              </a:rPr>
              <a:t>DRUG      </a:t>
            </a:r>
            <a:r>
              <a:rPr lang="en-US" sz="2000" spc="-214" dirty="0">
                <a:solidFill>
                  <a:schemeClr val="tx1"/>
                </a:solidFill>
                <a:latin typeface="Times New Roman" panose="02020603050405020304" pitchFamily="18" charset="0"/>
                <a:cs typeface="Times New Roman" panose="02020603050405020304" pitchFamily="18" charset="0"/>
              </a:rPr>
              <a:t>ADDICTION       </a:t>
            </a:r>
            <a:r>
              <a:rPr lang="en-US" sz="2000" spc="-105" dirty="0">
                <a:solidFill>
                  <a:schemeClr val="tx1"/>
                </a:solidFill>
                <a:latin typeface="Times New Roman" panose="02020603050405020304" pitchFamily="18" charset="0"/>
                <a:cs typeface="Times New Roman" panose="02020603050405020304" pitchFamily="18" charset="0"/>
              </a:rPr>
              <a:t>IS    </a:t>
            </a:r>
            <a:r>
              <a:rPr lang="en-US" sz="2000" spc="-251" dirty="0">
                <a:solidFill>
                  <a:schemeClr val="tx1"/>
                </a:solidFill>
                <a:latin typeface="Times New Roman" panose="02020603050405020304" pitchFamily="18" charset="0"/>
                <a:cs typeface="Times New Roman" panose="02020603050405020304" pitchFamily="18" charset="0"/>
              </a:rPr>
              <a:t>A        </a:t>
            </a:r>
            <a:r>
              <a:rPr lang="en-US" sz="2000" u="heavy" spc="-244" dirty="0">
                <a:solidFill>
                  <a:schemeClr val="tx1"/>
                </a:solidFill>
                <a:uFill>
                  <a:solidFill>
                    <a:srgbClr val="FFEFCC"/>
                  </a:solidFill>
                </a:uFill>
                <a:latin typeface="Times New Roman" panose="02020603050405020304" pitchFamily="18" charset="0"/>
                <a:cs typeface="Times New Roman" panose="02020603050405020304" pitchFamily="18" charset="0"/>
              </a:rPr>
              <a:t>TREATABLE</a:t>
            </a:r>
            <a:r>
              <a:rPr lang="en-US" sz="2000" u="heavy" spc="-120" dirty="0">
                <a:solidFill>
                  <a:schemeClr val="tx1"/>
                </a:solidFill>
                <a:uFill>
                  <a:solidFill>
                    <a:srgbClr val="FFEFCC"/>
                  </a:solidFill>
                </a:uFill>
                <a:latin typeface="Times New Roman" panose="02020603050405020304" pitchFamily="18" charset="0"/>
                <a:cs typeface="Times New Roman" panose="02020603050405020304" pitchFamily="18" charset="0"/>
              </a:rPr>
              <a:t> </a:t>
            </a:r>
            <a:r>
              <a:rPr lang="en-US" sz="2000" spc="-203" dirty="0">
                <a:latin typeface="Times New Roman" panose="02020603050405020304" pitchFamily="18" charset="0"/>
                <a:cs typeface="Times New Roman" panose="02020603050405020304" pitchFamily="18" charset="0"/>
              </a:rPr>
              <a:t>PROBLEM</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54"/>
        <p:cNvGrpSpPr/>
        <p:nvPr/>
      </p:nvGrpSpPr>
      <p:grpSpPr>
        <a:xfrm>
          <a:off x="0" y="0"/>
          <a:ext cx="0" cy="0"/>
          <a:chOff x="0" y="0"/>
          <a:chExt cx="0" cy="0"/>
        </a:xfrm>
      </p:grpSpPr>
      <p:sp>
        <p:nvSpPr>
          <p:cNvPr id="2359" name="Google Shape;2359;p67"/>
          <p:cNvSpPr txBox="1">
            <a:spLocks noGrp="1"/>
          </p:cNvSpPr>
          <p:nvPr>
            <p:ph type="title"/>
          </p:nvPr>
        </p:nvSpPr>
        <p:spPr>
          <a:xfrm>
            <a:off x="713250" y="539500"/>
            <a:ext cx="7717500" cy="478200"/>
          </a:xfrm>
          <a:prstGeom prst="rect">
            <a:avLst/>
          </a:prstGeom>
        </p:spPr>
        <p:txBody>
          <a:bodyPr spcFirstLastPara="1" wrap="square" lIns="91425" tIns="91425" rIns="91425" bIns="91425" anchor="t" anchorCtr="0">
            <a:noAutofit/>
          </a:bodyPr>
          <a:lstStyle/>
          <a:p>
            <a:pPr lvl="0"/>
            <a:r>
              <a:rPr lang="en-US" dirty="0" smtClean="0"/>
              <a:t>CONSEQUENCES </a:t>
            </a:r>
            <a:r>
              <a:rPr lang="en-US" dirty="0"/>
              <a:t>OF DRUG USE-  </a:t>
            </a:r>
            <a:r>
              <a:rPr lang="en-US" dirty="0" smtClean="0"/>
              <a:t>SOCIETY</a:t>
            </a:r>
            <a:endParaRPr dirty="0"/>
          </a:p>
        </p:txBody>
      </p:sp>
      <p:grpSp>
        <p:nvGrpSpPr>
          <p:cNvPr id="2371" name="Google Shape;2371;p67"/>
          <p:cNvGrpSpPr/>
          <p:nvPr/>
        </p:nvGrpSpPr>
        <p:grpSpPr>
          <a:xfrm>
            <a:off x="8196631" y="1690749"/>
            <a:ext cx="468238" cy="468306"/>
            <a:chOff x="7663559" y="3355172"/>
            <a:chExt cx="476918" cy="476987"/>
          </a:xfrm>
        </p:grpSpPr>
        <p:sp>
          <p:nvSpPr>
            <p:cNvPr id="2372" name="Google Shape;2372;p67"/>
            <p:cNvSpPr/>
            <p:nvPr/>
          </p:nvSpPr>
          <p:spPr>
            <a:xfrm>
              <a:off x="7663559" y="3355172"/>
              <a:ext cx="476918" cy="476987"/>
            </a:xfrm>
            <a:custGeom>
              <a:avLst/>
              <a:gdLst/>
              <a:ahLst/>
              <a:cxnLst/>
              <a:rect l="l" t="t" r="r" b="b"/>
              <a:pathLst>
                <a:path w="6839" h="6840" extrusionOk="0">
                  <a:moveTo>
                    <a:pt x="3437" y="1"/>
                  </a:moveTo>
                  <a:cubicBezTo>
                    <a:pt x="1535" y="1"/>
                    <a:pt x="1" y="1535"/>
                    <a:pt x="1" y="3437"/>
                  </a:cubicBezTo>
                  <a:cubicBezTo>
                    <a:pt x="1" y="5305"/>
                    <a:pt x="1535" y="6839"/>
                    <a:pt x="3437" y="6839"/>
                  </a:cubicBezTo>
                  <a:cubicBezTo>
                    <a:pt x="5305" y="6839"/>
                    <a:pt x="6839" y="5305"/>
                    <a:pt x="6839" y="3437"/>
                  </a:cubicBezTo>
                  <a:cubicBezTo>
                    <a:pt x="6839" y="1535"/>
                    <a:pt x="5305" y="1"/>
                    <a:pt x="34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7731063" y="3426720"/>
              <a:ext cx="348954" cy="344909"/>
            </a:xfrm>
            <a:custGeom>
              <a:avLst/>
              <a:gdLst/>
              <a:ahLst/>
              <a:cxnLst/>
              <a:rect l="l" t="t" r="r" b="b"/>
              <a:pathLst>
                <a:path w="5004" h="4946" extrusionOk="0">
                  <a:moveTo>
                    <a:pt x="4774" y="1"/>
                  </a:moveTo>
                  <a:cubicBezTo>
                    <a:pt x="4720" y="1"/>
                    <a:pt x="4670" y="26"/>
                    <a:pt x="4637" y="76"/>
                  </a:cubicBezTo>
                  <a:lnTo>
                    <a:pt x="100" y="4612"/>
                  </a:lnTo>
                  <a:cubicBezTo>
                    <a:pt x="0" y="4712"/>
                    <a:pt x="0" y="4812"/>
                    <a:pt x="100" y="4912"/>
                  </a:cubicBezTo>
                  <a:cubicBezTo>
                    <a:pt x="134" y="4946"/>
                    <a:pt x="200" y="4946"/>
                    <a:pt x="267" y="4946"/>
                  </a:cubicBezTo>
                  <a:cubicBezTo>
                    <a:pt x="300" y="4946"/>
                    <a:pt x="334" y="4946"/>
                    <a:pt x="367" y="4912"/>
                  </a:cubicBezTo>
                  <a:lnTo>
                    <a:pt x="4937" y="376"/>
                  </a:lnTo>
                  <a:cubicBezTo>
                    <a:pt x="5004" y="276"/>
                    <a:pt x="5004" y="142"/>
                    <a:pt x="4937" y="76"/>
                  </a:cubicBezTo>
                  <a:cubicBezTo>
                    <a:pt x="4887" y="26"/>
                    <a:pt x="4829" y="1"/>
                    <a:pt x="4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4" name="Google Shape;2374;p67"/>
          <p:cNvSpPr txBox="1">
            <a:spLocks noGrp="1"/>
          </p:cNvSpPr>
          <p:nvPr>
            <p:ph type="subTitle" idx="4294967295"/>
          </p:nvPr>
        </p:nvSpPr>
        <p:spPr>
          <a:xfrm>
            <a:off x="4793929" y="1782332"/>
            <a:ext cx="2391900" cy="468300"/>
          </a:xfrm>
          <a:prstGeom prst="rect">
            <a:avLst/>
          </a:prstGeom>
        </p:spPr>
        <p:txBody>
          <a:bodyPr spcFirstLastPara="1" wrap="square" lIns="91425" tIns="91425" rIns="91425" bIns="91425" anchor="ctr" anchorCtr="0">
            <a:noAutofit/>
          </a:bodyPr>
          <a:lstStyle/>
          <a:p>
            <a:pPr marL="0" indent="0" algn="ctr">
              <a:buNone/>
            </a:pPr>
            <a:r>
              <a:rPr lang="en-US" b="1" spc="-45" dirty="0">
                <a:solidFill>
                  <a:srgbClr val="FFEFCC"/>
                </a:solidFill>
                <a:latin typeface="Carlito"/>
                <a:cs typeface="Carlito"/>
              </a:rPr>
              <a:t>RESULT</a:t>
            </a:r>
            <a:r>
              <a:rPr lang="en-US" b="1" spc="-95" dirty="0">
                <a:solidFill>
                  <a:srgbClr val="FFEFCC"/>
                </a:solidFill>
                <a:latin typeface="Carlito"/>
                <a:cs typeface="Carlito"/>
              </a:rPr>
              <a:t> </a:t>
            </a:r>
            <a:r>
              <a:rPr lang="en-US" b="1" dirty="0">
                <a:solidFill>
                  <a:srgbClr val="FFEFCC"/>
                </a:solidFill>
                <a:latin typeface="Carlito"/>
                <a:cs typeface="Carlito"/>
              </a:rPr>
              <a:t>IN:</a:t>
            </a:r>
            <a:endParaRPr lang="en-US" dirty="0">
              <a:latin typeface="Carlito"/>
              <a:cs typeface="Carlito"/>
            </a:endParaRPr>
          </a:p>
          <a:p>
            <a:pPr marL="0" lvl="0" indent="0" algn="ctr" rtl="0">
              <a:spcBef>
                <a:spcPts val="0"/>
              </a:spcBef>
              <a:spcAft>
                <a:spcPts val="0"/>
              </a:spcAft>
              <a:buNone/>
            </a:pPr>
            <a:endParaRPr dirty="0"/>
          </a:p>
        </p:txBody>
      </p:sp>
      <p:grpSp>
        <p:nvGrpSpPr>
          <p:cNvPr id="2376" name="Google Shape;2376;p67"/>
          <p:cNvGrpSpPr/>
          <p:nvPr/>
        </p:nvGrpSpPr>
        <p:grpSpPr>
          <a:xfrm>
            <a:off x="7997849" y="4383946"/>
            <a:ext cx="468238" cy="468306"/>
            <a:chOff x="4791608" y="2134235"/>
            <a:chExt cx="468238" cy="468306"/>
          </a:xfrm>
        </p:grpSpPr>
        <p:grpSp>
          <p:nvGrpSpPr>
            <p:cNvPr id="2377" name="Google Shape;2377;p67"/>
            <p:cNvGrpSpPr/>
            <p:nvPr/>
          </p:nvGrpSpPr>
          <p:grpSpPr>
            <a:xfrm>
              <a:off x="4791608" y="2134235"/>
              <a:ext cx="468238" cy="468306"/>
              <a:chOff x="7663559" y="3355172"/>
              <a:chExt cx="476918" cy="476987"/>
            </a:xfrm>
          </p:grpSpPr>
          <p:sp>
            <p:nvSpPr>
              <p:cNvPr id="2378" name="Google Shape;2378;p67"/>
              <p:cNvSpPr/>
              <p:nvPr/>
            </p:nvSpPr>
            <p:spPr>
              <a:xfrm>
                <a:off x="7663559" y="3355172"/>
                <a:ext cx="476918" cy="476987"/>
              </a:xfrm>
              <a:custGeom>
                <a:avLst/>
                <a:gdLst/>
                <a:ahLst/>
                <a:cxnLst/>
                <a:rect l="l" t="t" r="r" b="b"/>
                <a:pathLst>
                  <a:path w="6839" h="6840" extrusionOk="0">
                    <a:moveTo>
                      <a:pt x="3437" y="1"/>
                    </a:moveTo>
                    <a:cubicBezTo>
                      <a:pt x="1535" y="1"/>
                      <a:pt x="1" y="1535"/>
                      <a:pt x="1" y="3437"/>
                    </a:cubicBezTo>
                    <a:cubicBezTo>
                      <a:pt x="1" y="5305"/>
                      <a:pt x="1535" y="6839"/>
                      <a:pt x="3437" y="6839"/>
                    </a:cubicBezTo>
                    <a:cubicBezTo>
                      <a:pt x="5305" y="6839"/>
                      <a:pt x="6839" y="5305"/>
                      <a:pt x="6839" y="3437"/>
                    </a:cubicBezTo>
                    <a:cubicBezTo>
                      <a:pt x="6839" y="1535"/>
                      <a:pt x="5305" y="1"/>
                      <a:pt x="3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7731063" y="3426720"/>
                <a:ext cx="348954" cy="344909"/>
              </a:xfrm>
              <a:custGeom>
                <a:avLst/>
                <a:gdLst/>
                <a:ahLst/>
                <a:cxnLst/>
                <a:rect l="l" t="t" r="r" b="b"/>
                <a:pathLst>
                  <a:path w="5004" h="4946" extrusionOk="0">
                    <a:moveTo>
                      <a:pt x="4774" y="1"/>
                    </a:moveTo>
                    <a:cubicBezTo>
                      <a:pt x="4720" y="1"/>
                      <a:pt x="4670" y="26"/>
                      <a:pt x="4637" y="76"/>
                    </a:cubicBezTo>
                    <a:lnTo>
                      <a:pt x="100" y="4612"/>
                    </a:lnTo>
                    <a:cubicBezTo>
                      <a:pt x="0" y="4712"/>
                      <a:pt x="0" y="4812"/>
                      <a:pt x="100" y="4912"/>
                    </a:cubicBezTo>
                    <a:cubicBezTo>
                      <a:pt x="134" y="4946"/>
                      <a:pt x="200" y="4946"/>
                      <a:pt x="267" y="4946"/>
                    </a:cubicBezTo>
                    <a:cubicBezTo>
                      <a:pt x="300" y="4946"/>
                      <a:pt x="334" y="4946"/>
                      <a:pt x="367" y="4912"/>
                    </a:cubicBezTo>
                    <a:lnTo>
                      <a:pt x="4937" y="376"/>
                    </a:lnTo>
                    <a:cubicBezTo>
                      <a:pt x="5004" y="276"/>
                      <a:pt x="5004" y="142"/>
                      <a:pt x="4937" y="76"/>
                    </a:cubicBezTo>
                    <a:cubicBezTo>
                      <a:pt x="4887" y="26"/>
                      <a:pt x="4829" y="1"/>
                      <a:pt x="4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0" name="Google Shape;2380;p67"/>
            <p:cNvSpPr/>
            <p:nvPr/>
          </p:nvSpPr>
          <p:spPr>
            <a:xfrm flipH="1">
              <a:off x="4854427" y="2199074"/>
              <a:ext cx="342599" cy="338628"/>
            </a:xfrm>
            <a:custGeom>
              <a:avLst/>
              <a:gdLst/>
              <a:ahLst/>
              <a:cxnLst/>
              <a:rect l="l" t="t" r="r" b="b"/>
              <a:pathLst>
                <a:path w="5004" h="4946" extrusionOk="0">
                  <a:moveTo>
                    <a:pt x="4774" y="1"/>
                  </a:moveTo>
                  <a:cubicBezTo>
                    <a:pt x="4720" y="1"/>
                    <a:pt x="4670" y="26"/>
                    <a:pt x="4637" y="76"/>
                  </a:cubicBezTo>
                  <a:lnTo>
                    <a:pt x="100" y="4612"/>
                  </a:lnTo>
                  <a:cubicBezTo>
                    <a:pt x="0" y="4712"/>
                    <a:pt x="0" y="4812"/>
                    <a:pt x="100" y="4912"/>
                  </a:cubicBezTo>
                  <a:cubicBezTo>
                    <a:pt x="134" y="4946"/>
                    <a:pt x="200" y="4946"/>
                    <a:pt x="267" y="4946"/>
                  </a:cubicBezTo>
                  <a:cubicBezTo>
                    <a:pt x="300" y="4946"/>
                    <a:pt x="334" y="4946"/>
                    <a:pt x="367" y="4912"/>
                  </a:cubicBezTo>
                  <a:lnTo>
                    <a:pt x="4937" y="376"/>
                  </a:lnTo>
                  <a:cubicBezTo>
                    <a:pt x="5004" y="276"/>
                    <a:pt x="5004" y="142"/>
                    <a:pt x="4937" y="76"/>
                  </a:cubicBezTo>
                  <a:cubicBezTo>
                    <a:pt x="4887" y="26"/>
                    <a:pt x="4829" y="1"/>
                    <a:pt x="4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a:blip r:embed="rId3"/>
          <a:stretch>
            <a:fillRect/>
          </a:stretch>
        </p:blipFill>
        <p:spPr>
          <a:xfrm>
            <a:off x="1476427" y="1782332"/>
            <a:ext cx="3019524" cy="2770899"/>
          </a:xfrm>
          <a:prstGeom prst="rect">
            <a:avLst/>
          </a:prstGeom>
        </p:spPr>
      </p:pic>
      <p:sp>
        <p:nvSpPr>
          <p:cNvPr id="5" name="Rectangle 4"/>
          <p:cNvSpPr/>
          <p:nvPr/>
        </p:nvSpPr>
        <p:spPr>
          <a:xfrm>
            <a:off x="4853289" y="2059042"/>
            <a:ext cx="3752220" cy="2031325"/>
          </a:xfrm>
          <a:prstGeom prst="rect">
            <a:avLst/>
          </a:prstGeom>
        </p:spPr>
        <p:txBody>
          <a:bodyPr wrap="square">
            <a:spAutoFit/>
          </a:bodyPr>
          <a:lstStyle/>
          <a:p>
            <a:pPr marL="469900" indent="-457200">
              <a:spcBef>
                <a:spcPts val="105"/>
              </a:spcBef>
              <a:buFont typeface="Arial"/>
              <a:buChar char="•"/>
              <a:tabLst>
                <a:tab pos="469265" algn="l"/>
                <a:tab pos="469900" algn="l"/>
              </a:tabLst>
            </a:pPr>
            <a:r>
              <a:rPr lang="en-US" spc="-15" dirty="0"/>
              <a:t>JAIL</a:t>
            </a:r>
            <a:r>
              <a:rPr lang="en-US" spc="-5" dirty="0"/>
              <a:t> </a:t>
            </a:r>
            <a:r>
              <a:rPr lang="en-US" dirty="0"/>
              <a:t>TIME</a:t>
            </a:r>
          </a:p>
          <a:p>
            <a:pPr marL="469900" indent="-457200">
              <a:buFont typeface="Arial"/>
              <a:buChar char="•"/>
              <a:tabLst>
                <a:tab pos="469265" algn="l"/>
                <a:tab pos="469900" algn="l"/>
              </a:tabLst>
            </a:pPr>
            <a:r>
              <a:rPr lang="en-US" dirty="0"/>
              <a:t>MASSIVE </a:t>
            </a:r>
            <a:r>
              <a:rPr lang="en-US" spc="-10" dirty="0"/>
              <a:t>LEGAL </a:t>
            </a:r>
            <a:r>
              <a:rPr lang="en-US" spc="-5" dirty="0"/>
              <a:t>FINES</a:t>
            </a:r>
          </a:p>
          <a:p>
            <a:pPr marL="469900" marR="255270" indent="-457200">
              <a:buFont typeface="Arial"/>
              <a:buChar char="•"/>
              <a:tabLst>
                <a:tab pos="469265" algn="l"/>
                <a:tab pos="469900" algn="l"/>
              </a:tabLst>
            </a:pPr>
            <a:r>
              <a:rPr lang="en-US" spc="-10" dirty="0"/>
              <a:t>BECOMING  </a:t>
            </a:r>
            <a:r>
              <a:rPr lang="en-US" spc="-15" dirty="0"/>
              <a:t>EMPLOYED</a:t>
            </a:r>
          </a:p>
          <a:p>
            <a:pPr marL="469900" indent="-457200">
              <a:spcBef>
                <a:spcPts val="5"/>
              </a:spcBef>
              <a:buFont typeface="Arial"/>
              <a:buChar char="•"/>
              <a:tabLst>
                <a:tab pos="469265" algn="l"/>
                <a:tab pos="469900" algn="l"/>
              </a:tabLst>
            </a:pPr>
            <a:r>
              <a:rPr lang="en-US" spc="-5" dirty="0"/>
              <a:t>HOMELESSNESS</a:t>
            </a:r>
          </a:p>
          <a:p>
            <a:pPr marL="469900" marR="90170" indent="-457200">
              <a:buFont typeface="Arial"/>
              <a:buChar char="•"/>
              <a:tabLst>
                <a:tab pos="469265" algn="l"/>
                <a:tab pos="469900" algn="l"/>
              </a:tabLst>
            </a:pPr>
            <a:r>
              <a:rPr lang="en-US" spc="-20" dirty="0"/>
              <a:t>FAILED </a:t>
            </a:r>
            <a:r>
              <a:rPr lang="en-US" spc="-15" dirty="0"/>
              <a:t>RELATIONSHIPS </a:t>
            </a:r>
            <a:r>
              <a:rPr lang="en-US" spc="-5" dirty="0"/>
              <a:t>WITH  </a:t>
            </a:r>
            <a:r>
              <a:rPr lang="en-US" spc="-45" dirty="0"/>
              <a:t>FAMILY </a:t>
            </a:r>
            <a:r>
              <a:rPr lang="en-US" dirty="0"/>
              <a:t>AND</a:t>
            </a:r>
            <a:r>
              <a:rPr lang="en-US" spc="-10" dirty="0"/>
              <a:t> </a:t>
            </a:r>
            <a:r>
              <a:rPr lang="en-US" spc="-5" dirty="0"/>
              <a:t>FRIENDS</a:t>
            </a:r>
          </a:p>
          <a:p>
            <a:pPr marL="469900" marR="5080" indent="-457200">
              <a:buFont typeface="Arial"/>
              <a:buChar char="•"/>
              <a:tabLst>
                <a:tab pos="469265" algn="l"/>
                <a:tab pos="469900" algn="l"/>
              </a:tabLst>
            </a:pPr>
            <a:r>
              <a:rPr lang="en-US" spc="-5" dirty="0"/>
              <a:t>ADDICTION/DEPENDENCY ON  DRUGS LEADING </a:t>
            </a:r>
            <a:r>
              <a:rPr lang="en-US" spc="-25" dirty="0"/>
              <a:t>TO </a:t>
            </a:r>
            <a:r>
              <a:rPr lang="en-US" spc="-5" dirty="0"/>
              <a:t>MORE  CRIME</a:t>
            </a:r>
          </a:p>
          <a:p>
            <a:pPr marL="469900" indent="-457200">
              <a:buFont typeface="Arial"/>
              <a:buChar char="•"/>
              <a:tabLst>
                <a:tab pos="469265" algn="l"/>
                <a:tab pos="469900" algn="l"/>
              </a:tabLst>
            </a:pPr>
            <a:r>
              <a:rPr lang="en-US" spc="-40" dirty="0">
                <a:solidFill>
                  <a:srgbClr val="C00000"/>
                </a:solidFill>
              </a:rPr>
              <a:t>DEATH</a:t>
            </a:r>
          </a:p>
        </p:txBody>
      </p:sp>
    </p:spTree>
    <p:extLst>
      <p:ext uri="{BB962C8B-B14F-4D97-AF65-F5344CB8AC3E}">
        <p14:creationId xmlns:p14="http://schemas.microsoft.com/office/powerpoint/2010/main" val="164210044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0" y="640257"/>
            <a:ext cx="5721191" cy="714939"/>
          </a:xfrm>
          <a:prstGeom prst="rect">
            <a:avLst/>
          </a:prstGeom>
        </p:spPr>
        <p:txBody>
          <a:bodyPr spcFirstLastPara="1" vert="horz" wrap="square" lIns="0" tIns="9525" rIns="0" bIns="0" rtlCol="0" anchor="t" anchorCtr="0">
            <a:spAutoFit/>
          </a:bodyPr>
          <a:lstStyle/>
          <a:p>
            <a:pPr marL="1823561" marR="3810" indent="-1814513">
              <a:spcBef>
                <a:spcPts val="75"/>
              </a:spcBef>
            </a:pPr>
            <a:r>
              <a:rPr lang="en-US" sz="2250" spc="-263" dirty="0"/>
              <a:t>DRUG </a:t>
            </a:r>
            <a:r>
              <a:rPr lang="en-US" sz="2250" spc="-259" dirty="0"/>
              <a:t>ABUSE </a:t>
            </a:r>
            <a:r>
              <a:rPr lang="en-US" sz="2250" spc="-105" dirty="0">
                <a:solidFill>
                  <a:schemeClr val="tx1"/>
                </a:solidFill>
              </a:rPr>
              <a:t>IS </a:t>
            </a:r>
            <a:r>
              <a:rPr lang="en-US" sz="2250" u="heavy" spc="-300" dirty="0">
                <a:solidFill>
                  <a:schemeClr val="tx1"/>
                </a:solidFill>
                <a:uFill>
                  <a:solidFill>
                    <a:srgbClr val="FFEFCC"/>
                  </a:solidFill>
                </a:uFill>
                <a:latin typeface="Trebuchet MS"/>
                <a:cs typeface="Trebuchet MS"/>
              </a:rPr>
              <a:t>PREVENTABLE </a:t>
            </a:r>
            <a:r>
              <a:rPr lang="en-US" sz="2250" spc="-139" dirty="0">
                <a:solidFill>
                  <a:schemeClr val="tx1"/>
                </a:solidFill>
              </a:rPr>
              <a:t>&amp; </a:t>
            </a:r>
            <a:r>
              <a:rPr lang="en-US" sz="2250" spc="-263" dirty="0">
                <a:solidFill>
                  <a:schemeClr val="tx1"/>
                </a:solidFill>
              </a:rPr>
              <a:t>DRUG </a:t>
            </a:r>
            <a:r>
              <a:rPr lang="en-US" sz="2250" spc="-214" dirty="0">
                <a:solidFill>
                  <a:schemeClr val="tx1"/>
                </a:solidFill>
              </a:rPr>
              <a:t>ADDICTION </a:t>
            </a:r>
            <a:r>
              <a:rPr lang="en-US" sz="2250" spc="-105" dirty="0">
                <a:solidFill>
                  <a:schemeClr val="tx1"/>
                </a:solidFill>
              </a:rPr>
              <a:t>IS </a:t>
            </a:r>
            <a:r>
              <a:rPr lang="en-US" sz="2250" spc="-251" dirty="0">
                <a:solidFill>
                  <a:schemeClr val="tx1"/>
                </a:solidFill>
              </a:rPr>
              <a:t>A  </a:t>
            </a:r>
            <a:r>
              <a:rPr lang="en-US" sz="2250" u="heavy" spc="-244" dirty="0">
                <a:solidFill>
                  <a:schemeClr val="tx1"/>
                </a:solidFill>
                <a:uFill>
                  <a:solidFill>
                    <a:srgbClr val="FFEFCC"/>
                  </a:solidFill>
                </a:uFill>
              </a:rPr>
              <a:t>TREATABLE</a:t>
            </a:r>
            <a:r>
              <a:rPr lang="en-US" sz="2250" u="heavy" spc="-120" dirty="0">
                <a:solidFill>
                  <a:schemeClr val="tx1"/>
                </a:solidFill>
                <a:uFill>
                  <a:solidFill>
                    <a:srgbClr val="FFEFCC"/>
                  </a:solidFill>
                </a:uFill>
              </a:rPr>
              <a:t> </a:t>
            </a:r>
            <a:r>
              <a:rPr lang="en-US" sz="2250" spc="-203" dirty="0"/>
              <a:t>DISEASE</a:t>
            </a:r>
            <a:endParaRPr sz="2250" dirty="0">
              <a:latin typeface="Trebuchet MS"/>
              <a:cs typeface="Trebuchet MS"/>
            </a:endParaRPr>
          </a:p>
        </p:txBody>
      </p:sp>
      <p:sp>
        <p:nvSpPr>
          <p:cNvPr id="3" name="object 3"/>
          <p:cNvSpPr txBox="1"/>
          <p:nvPr/>
        </p:nvSpPr>
        <p:spPr>
          <a:xfrm>
            <a:off x="158591" y="1355196"/>
            <a:ext cx="6457966" cy="3469059"/>
          </a:xfrm>
          <a:prstGeom prst="rect">
            <a:avLst/>
          </a:prstGeom>
        </p:spPr>
        <p:txBody>
          <a:bodyPr vert="horz" wrap="square" lIns="0" tIns="9049" rIns="0" bIns="0" rtlCol="0">
            <a:spAutoFit/>
          </a:bodyPr>
          <a:lstStyle/>
          <a:p>
            <a:pPr marL="19526" marR="14288" indent="1905" algn="just">
              <a:spcBef>
                <a:spcPts val="71"/>
              </a:spcBef>
            </a:pPr>
            <a:r>
              <a:rPr sz="1600" spc="-8" dirty="0">
                <a:solidFill>
                  <a:schemeClr val="bg2"/>
                </a:solidFill>
                <a:latin typeface="Carlito"/>
                <a:cs typeface="Carlito"/>
              </a:rPr>
              <a:t>Brains </a:t>
            </a:r>
            <a:r>
              <a:rPr sz="1600" spc="-11" dirty="0">
                <a:solidFill>
                  <a:schemeClr val="bg2"/>
                </a:solidFill>
                <a:latin typeface="Carlito"/>
                <a:cs typeface="Carlito"/>
              </a:rPr>
              <a:t>from </a:t>
            </a:r>
            <a:r>
              <a:rPr sz="1600" dirty="0">
                <a:solidFill>
                  <a:schemeClr val="bg2"/>
                </a:solidFill>
                <a:latin typeface="Carlito"/>
                <a:cs typeface="Carlito"/>
              </a:rPr>
              <a:t>addicts </a:t>
            </a:r>
            <a:r>
              <a:rPr sz="1600" spc="-11" dirty="0">
                <a:solidFill>
                  <a:schemeClr val="bg2"/>
                </a:solidFill>
                <a:latin typeface="Carlito"/>
                <a:cs typeface="Carlito"/>
              </a:rPr>
              <a:t>are different from </a:t>
            </a:r>
            <a:r>
              <a:rPr sz="1600" spc="-4" dirty="0">
                <a:solidFill>
                  <a:schemeClr val="bg2"/>
                </a:solidFill>
                <a:latin typeface="Carlito"/>
                <a:cs typeface="Carlito"/>
              </a:rPr>
              <a:t>the </a:t>
            </a:r>
            <a:r>
              <a:rPr sz="1600" spc="-8" dirty="0">
                <a:solidFill>
                  <a:schemeClr val="bg2"/>
                </a:solidFill>
                <a:latin typeface="Carlito"/>
                <a:cs typeface="Carlito"/>
              </a:rPr>
              <a:t>brains </a:t>
            </a:r>
            <a:r>
              <a:rPr sz="1600" spc="-4" dirty="0">
                <a:solidFill>
                  <a:schemeClr val="bg2"/>
                </a:solidFill>
                <a:latin typeface="Carlito"/>
                <a:cs typeface="Carlito"/>
              </a:rPr>
              <a:t>of people who </a:t>
            </a:r>
            <a:r>
              <a:rPr sz="1600" spc="-11" dirty="0">
                <a:solidFill>
                  <a:schemeClr val="bg2"/>
                </a:solidFill>
                <a:latin typeface="Carlito"/>
                <a:cs typeface="Carlito"/>
              </a:rPr>
              <a:t>are </a:t>
            </a:r>
            <a:r>
              <a:rPr sz="1600" spc="-4" dirty="0">
                <a:solidFill>
                  <a:schemeClr val="bg2"/>
                </a:solidFill>
                <a:latin typeface="Carlito"/>
                <a:cs typeface="Carlito"/>
              </a:rPr>
              <a:t>not addicted. It is  difficult, in </a:t>
            </a:r>
            <a:r>
              <a:rPr sz="1600" spc="-8" dirty="0">
                <a:solidFill>
                  <a:schemeClr val="bg2"/>
                </a:solidFill>
                <a:latin typeface="Carlito"/>
                <a:cs typeface="Carlito"/>
              </a:rPr>
              <a:t>some </a:t>
            </a:r>
            <a:r>
              <a:rPr sz="1600" spc="-4" dirty="0">
                <a:solidFill>
                  <a:schemeClr val="bg2"/>
                </a:solidFill>
                <a:latin typeface="Carlito"/>
                <a:cs typeface="Carlito"/>
              </a:rPr>
              <a:t>cases impossible, </a:t>
            </a:r>
            <a:r>
              <a:rPr sz="1600" spc="-8" dirty="0">
                <a:solidFill>
                  <a:schemeClr val="bg2"/>
                </a:solidFill>
                <a:latin typeface="Carlito"/>
                <a:cs typeface="Carlito"/>
              </a:rPr>
              <a:t>to </a:t>
            </a:r>
            <a:r>
              <a:rPr sz="1600" spc="-11" dirty="0">
                <a:solidFill>
                  <a:schemeClr val="bg2"/>
                </a:solidFill>
                <a:latin typeface="Carlito"/>
                <a:cs typeface="Carlito"/>
              </a:rPr>
              <a:t>return </a:t>
            </a:r>
            <a:r>
              <a:rPr sz="1600" spc="-4" dirty="0">
                <a:solidFill>
                  <a:schemeClr val="bg2"/>
                </a:solidFill>
                <a:latin typeface="Carlito"/>
                <a:cs typeface="Carlito"/>
              </a:rPr>
              <a:t>the </a:t>
            </a:r>
            <a:r>
              <a:rPr sz="1600" spc="-8" dirty="0">
                <a:solidFill>
                  <a:schemeClr val="bg2"/>
                </a:solidFill>
                <a:latin typeface="Carlito"/>
                <a:cs typeface="Carlito"/>
              </a:rPr>
              <a:t>brain </a:t>
            </a:r>
            <a:r>
              <a:rPr sz="1600" spc="-4" dirty="0">
                <a:solidFill>
                  <a:schemeClr val="bg2"/>
                </a:solidFill>
                <a:latin typeface="Carlito"/>
                <a:cs typeface="Carlito"/>
              </a:rPr>
              <a:t>to normal. </a:t>
            </a:r>
            <a:r>
              <a:rPr sz="1600" spc="-8" dirty="0">
                <a:solidFill>
                  <a:schemeClr val="bg2"/>
                </a:solidFill>
                <a:latin typeface="Carlito"/>
                <a:cs typeface="Carlito"/>
              </a:rPr>
              <a:t>Because drug </a:t>
            </a:r>
            <a:r>
              <a:rPr sz="1600" spc="-4" dirty="0">
                <a:solidFill>
                  <a:schemeClr val="bg2"/>
                </a:solidFill>
                <a:latin typeface="Carlito"/>
                <a:cs typeface="Carlito"/>
              </a:rPr>
              <a:t>abuse and  addiction </a:t>
            </a:r>
            <a:r>
              <a:rPr sz="1600" spc="-11" dirty="0">
                <a:solidFill>
                  <a:schemeClr val="bg2"/>
                </a:solidFill>
                <a:latin typeface="Carlito"/>
                <a:cs typeface="Carlito"/>
              </a:rPr>
              <a:t>have </a:t>
            </a:r>
            <a:r>
              <a:rPr sz="1600" spc="-4" dirty="0">
                <a:solidFill>
                  <a:schemeClr val="bg2"/>
                </a:solidFill>
                <a:latin typeface="Carlito"/>
                <a:cs typeface="Carlito"/>
              </a:rPr>
              <a:t>so </a:t>
            </a:r>
            <a:r>
              <a:rPr sz="1600" spc="-8" dirty="0">
                <a:solidFill>
                  <a:schemeClr val="bg2"/>
                </a:solidFill>
                <a:latin typeface="Carlito"/>
                <a:cs typeface="Carlito"/>
              </a:rPr>
              <a:t>many dimensions </a:t>
            </a:r>
            <a:r>
              <a:rPr sz="1600" spc="-4" dirty="0">
                <a:solidFill>
                  <a:schemeClr val="bg2"/>
                </a:solidFill>
                <a:latin typeface="Carlito"/>
                <a:cs typeface="Carlito"/>
              </a:rPr>
              <a:t>and </a:t>
            </a:r>
            <a:r>
              <a:rPr sz="1600" spc="-8" dirty="0">
                <a:solidFill>
                  <a:schemeClr val="bg2"/>
                </a:solidFill>
                <a:latin typeface="Carlito"/>
                <a:cs typeface="Carlito"/>
              </a:rPr>
              <a:t>disrupt </a:t>
            </a:r>
            <a:r>
              <a:rPr sz="1600" spc="-4" dirty="0">
                <a:solidFill>
                  <a:schemeClr val="bg2"/>
                </a:solidFill>
                <a:latin typeface="Carlito"/>
                <a:cs typeface="Carlito"/>
              </a:rPr>
              <a:t>so </a:t>
            </a:r>
            <a:r>
              <a:rPr sz="1600" spc="-8" dirty="0">
                <a:solidFill>
                  <a:schemeClr val="bg2"/>
                </a:solidFill>
                <a:latin typeface="Carlito"/>
                <a:cs typeface="Carlito"/>
              </a:rPr>
              <a:t>many </a:t>
            </a:r>
            <a:r>
              <a:rPr sz="1600" spc="-4" dirty="0">
                <a:solidFill>
                  <a:schemeClr val="bg2"/>
                </a:solidFill>
                <a:latin typeface="Carlito"/>
                <a:cs typeface="Carlito"/>
              </a:rPr>
              <a:t>aspects of an individual's </a:t>
            </a:r>
            <a:r>
              <a:rPr sz="1600" spc="-8" dirty="0">
                <a:solidFill>
                  <a:schemeClr val="bg2"/>
                </a:solidFill>
                <a:latin typeface="Carlito"/>
                <a:cs typeface="Carlito"/>
              </a:rPr>
              <a:t>life,  treatment </a:t>
            </a:r>
            <a:r>
              <a:rPr sz="1600" spc="-4" dirty="0">
                <a:solidFill>
                  <a:schemeClr val="bg2"/>
                </a:solidFill>
                <a:latin typeface="Carlito"/>
                <a:cs typeface="Carlito"/>
              </a:rPr>
              <a:t>is </a:t>
            </a:r>
            <a:r>
              <a:rPr sz="1600" spc="-8" dirty="0">
                <a:solidFill>
                  <a:schemeClr val="bg2"/>
                </a:solidFill>
                <a:latin typeface="Carlito"/>
                <a:cs typeface="Carlito"/>
              </a:rPr>
              <a:t>not </a:t>
            </a:r>
            <a:r>
              <a:rPr sz="1600" spc="-4" dirty="0">
                <a:solidFill>
                  <a:schemeClr val="bg2"/>
                </a:solidFill>
                <a:latin typeface="Carlito"/>
                <a:cs typeface="Carlito"/>
              </a:rPr>
              <a:t>simple. </a:t>
            </a:r>
            <a:r>
              <a:rPr sz="1600" spc="-11" dirty="0">
                <a:solidFill>
                  <a:schemeClr val="bg2"/>
                </a:solidFill>
                <a:latin typeface="Carlito"/>
                <a:cs typeface="Carlito"/>
              </a:rPr>
              <a:t>Effective </a:t>
            </a:r>
            <a:r>
              <a:rPr sz="1600" spc="-8" dirty="0">
                <a:solidFill>
                  <a:schemeClr val="bg2"/>
                </a:solidFill>
                <a:latin typeface="Carlito"/>
                <a:cs typeface="Carlito"/>
              </a:rPr>
              <a:t>treatment </a:t>
            </a:r>
            <a:r>
              <a:rPr sz="1600" spc="-11" dirty="0">
                <a:solidFill>
                  <a:schemeClr val="bg2"/>
                </a:solidFill>
                <a:latin typeface="Carlito"/>
                <a:cs typeface="Carlito"/>
              </a:rPr>
              <a:t>programs </a:t>
            </a:r>
            <a:r>
              <a:rPr sz="1600" spc="-4" dirty="0">
                <a:solidFill>
                  <a:schemeClr val="bg2"/>
                </a:solidFill>
                <a:latin typeface="Carlito"/>
                <a:cs typeface="Carlito"/>
              </a:rPr>
              <a:t>typically </a:t>
            </a:r>
            <a:r>
              <a:rPr sz="1600" spc="-11" dirty="0">
                <a:solidFill>
                  <a:schemeClr val="bg2"/>
                </a:solidFill>
                <a:latin typeface="Carlito"/>
                <a:cs typeface="Carlito"/>
              </a:rPr>
              <a:t>incorporate </a:t>
            </a:r>
            <a:r>
              <a:rPr sz="1600" spc="-8" dirty="0">
                <a:solidFill>
                  <a:schemeClr val="bg2"/>
                </a:solidFill>
                <a:latin typeface="Carlito"/>
                <a:cs typeface="Carlito"/>
              </a:rPr>
              <a:t>many  components, </a:t>
            </a:r>
            <a:r>
              <a:rPr sz="1600" spc="-4" dirty="0">
                <a:solidFill>
                  <a:schemeClr val="bg2"/>
                </a:solidFill>
                <a:latin typeface="Carlito"/>
                <a:cs typeface="Carlito"/>
              </a:rPr>
              <a:t>each </a:t>
            </a:r>
            <a:r>
              <a:rPr sz="1600" spc="-8" dirty="0">
                <a:solidFill>
                  <a:schemeClr val="bg2"/>
                </a:solidFill>
                <a:latin typeface="Carlito"/>
                <a:cs typeface="Carlito"/>
              </a:rPr>
              <a:t>directed to </a:t>
            </a:r>
            <a:r>
              <a:rPr sz="1600" spc="-4" dirty="0">
                <a:solidFill>
                  <a:schemeClr val="bg2"/>
                </a:solidFill>
                <a:latin typeface="Carlito"/>
                <a:cs typeface="Carlito"/>
              </a:rPr>
              <a:t>a particular aspect of the illness and its</a:t>
            </a:r>
            <a:r>
              <a:rPr sz="1600" spc="60" dirty="0">
                <a:solidFill>
                  <a:schemeClr val="bg2"/>
                </a:solidFill>
                <a:latin typeface="Carlito"/>
                <a:cs typeface="Carlito"/>
              </a:rPr>
              <a:t> </a:t>
            </a:r>
            <a:r>
              <a:rPr sz="1600" spc="-8" dirty="0">
                <a:solidFill>
                  <a:schemeClr val="bg2"/>
                </a:solidFill>
                <a:latin typeface="Carlito"/>
                <a:cs typeface="Carlito"/>
              </a:rPr>
              <a:t>consequences</a:t>
            </a:r>
            <a:r>
              <a:rPr sz="1600" spc="-8" dirty="0" smtClean="0">
                <a:solidFill>
                  <a:schemeClr val="bg2"/>
                </a:solidFill>
                <a:latin typeface="Carlito"/>
                <a:cs typeface="Carlito"/>
              </a:rPr>
              <a:t>.</a:t>
            </a:r>
            <a:endParaRPr lang="en-US" sz="1600" spc="-8" dirty="0" smtClean="0">
              <a:solidFill>
                <a:schemeClr val="bg2"/>
              </a:solidFill>
              <a:latin typeface="Carlito"/>
              <a:cs typeface="Carlito"/>
            </a:endParaRPr>
          </a:p>
          <a:p>
            <a:pPr marL="19526" marR="14288" indent="1905" algn="just">
              <a:spcBef>
                <a:spcPts val="71"/>
              </a:spcBef>
            </a:pPr>
            <a:endParaRPr sz="1600" dirty="0">
              <a:solidFill>
                <a:schemeClr val="bg2"/>
              </a:solidFill>
              <a:latin typeface="Carlito"/>
              <a:cs typeface="Carlito"/>
            </a:endParaRPr>
          </a:p>
          <a:p>
            <a:pPr marL="9525" marR="3810" indent="4763" algn="just">
              <a:spcBef>
                <a:spcPts val="4"/>
              </a:spcBef>
            </a:pPr>
            <a:r>
              <a:rPr sz="1600" spc="-4" dirty="0">
                <a:solidFill>
                  <a:schemeClr val="bg2"/>
                </a:solidFill>
                <a:latin typeface="Carlito"/>
                <a:cs typeface="Carlito"/>
              </a:rPr>
              <a:t>Addiction </a:t>
            </a:r>
            <a:r>
              <a:rPr sz="1600" spc="-8" dirty="0">
                <a:solidFill>
                  <a:schemeClr val="bg2"/>
                </a:solidFill>
                <a:latin typeface="Carlito"/>
                <a:cs typeface="Carlito"/>
              </a:rPr>
              <a:t>treatment must help </a:t>
            </a:r>
            <a:r>
              <a:rPr sz="1600" spc="-4" dirty="0">
                <a:solidFill>
                  <a:schemeClr val="bg2"/>
                </a:solidFill>
                <a:latin typeface="Carlito"/>
                <a:cs typeface="Carlito"/>
              </a:rPr>
              <a:t>the individual </a:t>
            </a:r>
            <a:r>
              <a:rPr sz="1600" spc="-8" dirty="0">
                <a:solidFill>
                  <a:schemeClr val="bg2"/>
                </a:solidFill>
                <a:latin typeface="Carlito"/>
                <a:cs typeface="Carlito"/>
              </a:rPr>
              <a:t>stop </a:t>
            </a:r>
            <a:r>
              <a:rPr sz="1600" spc="-4" dirty="0">
                <a:solidFill>
                  <a:schemeClr val="bg2"/>
                </a:solidFill>
                <a:latin typeface="Carlito"/>
                <a:cs typeface="Carlito"/>
              </a:rPr>
              <a:t>using </a:t>
            </a:r>
            <a:r>
              <a:rPr sz="1600" spc="-8" dirty="0">
                <a:solidFill>
                  <a:schemeClr val="bg2"/>
                </a:solidFill>
                <a:latin typeface="Carlito"/>
                <a:cs typeface="Carlito"/>
              </a:rPr>
              <a:t>drugs, maintain </a:t>
            </a:r>
            <a:r>
              <a:rPr sz="1600" spc="-4" dirty="0">
                <a:solidFill>
                  <a:schemeClr val="bg2"/>
                </a:solidFill>
                <a:latin typeface="Carlito"/>
                <a:cs typeface="Carlito"/>
              </a:rPr>
              <a:t>a </a:t>
            </a:r>
            <a:r>
              <a:rPr sz="1600" dirty="0">
                <a:solidFill>
                  <a:schemeClr val="bg2"/>
                </a:solidFill>
                <a:latin typeface="Carlito"/>
                <a:cs typeface="Carlito"/>
              </a:rPr>
              <a:t>drug-free  </a:t>
            </a:r>
            <a:r>
              <a:rPr sz="1600" spc="-8" dirty="0">
                <a:solidFill>
                  <a:schemeClr val="bg2"/>
                </a:solidFill>
                <a:latin typeface="Carlito"/>
                <a:cs typeface="Carlito"/>
              </a:rPr>
              <a:t>lifestyle, </a:t>
            </a:r>
            <a:r>
              <a:rPr sz="1600" spc="-4" dirty="0">
                <a:solidFill>
                  <a:schemeClr val="bg2"/>
                </a:solidFill>
                <a:latin typeface="Carlito"/>
                <a:cs typeface="Carlito"/>
              </a:rPr>
              <a:t>and </a:t>
            </a:r>
            <a:r>
              <a:rPr sz="1600" spc="-8" dirty="0">
                <a:solidFill>
                  <a:schemeClr val="bg2"/>
                </a:solidFill>
                <a:latin typeface="Carlito"/>
                <a:cs typeface="Carlito"/>
              </a:rPr>
              <a:t>achieve productive </a:t>
            </a:r>
            <a:r>
              <a:rPr sz="1600" spc="-4" dirty="0">
                <a:solidFill>
                  <a:schemeClr val="bg2"/>
                </a:solidFill>
                <a:latin typeface="Carlito"/>
                <a:cs typeface="Carlito"/>
              </a:rPr>
              <a:t>functioning in the </a:t>
            </a:r>
            <a:r>
              <a:rPr sz="1600" spc="-19" dirty="0">
                <a:solidFill>
                  <a:schemeClr val="bg2"/>
                </a:solidFill>
                <a:latin typeface="Carlito"/>
                <a:cs typeface="Carlito"/>
              </a:rPr>
              <a:t>family, </a:t>
            </a:r>
            <a:r>
              <a:rPr sz="1600" spc="-8" dirty="0">
                <a:solidFill>
                  <a:schemeClr val="bg2"/>
                </a:solidFill>
                <a:latin typeface="Carlito"/>
                <a:cs typeface="Carlito"/>
              </a:rPr>
              <a:t>at work, </a:t>
            </a:r>
            <a:r>
              <a:rPr sz="1600" spc="-4" dirty="0">
                <a:solidFill>
                  <a:schemeClr val="bg2"/>
                </a:solidFill>
                <a:latin typeface="Carlito"/>
                <a:cs typeface="Carlito"/>
              </a:rPr>
              <a:t>and in </a:t>
            </a:r>
            <a:r>
              <a:rPr sz="1600" spc="-19" dirty="0">
                <a:solidFill>
                  <a:schemeClr val="bg2"/>
                </a:solidFill>
                <a:latin typeface="Carlito"/>
                <a:cs typeface="Carlito"/>
              </a:rPr>
              <a:t>society. </a:t>
            </a:r>
            <a:r>
              <a:rPr sz="1600" spc="-8" dirty="0">
                <a:solidFill>
                  <a:schemeClr val="bg2"/>
                </a:solidFill>
                <a:latin typeface="Carlito"/>
                <a:cs typeface="Carlito"/>
              </a:rPr>
              <a:t>Because  </a:t>
            </a:r>
            <a:r>
              <a:rPr sz="1600" spc="-4" dirty="0">
                <a:solidFill>
                  <a:schemeClr val="bg2"/>
                </a:solidFill>
                <a:latin typeface="Carlito"/>
                <a:cs typeface="Carlito"/>
              </a:rPr>
              <a:t>addiction is typically a </a:t>
            </a:r>
            <a:r>
              <a:rPr sz="1600" spc="-8" dirty="0">
                <a:solidFill>
                  <a:schemeClr val="bg2"/>
                </a:solidFill>
                <a:latin typeface="Carlito"/>
                <a:cs typeface="Carlito"/>
              </a:rPr>
              <a:t>chronic disease, people cannot </a:t>
            </a:r>
            <a:r>
              <a:rPr sz="1600" spc="-4" dirty="0">
                <a:solidFill>
                  <a:schemeClr val="bg2"/>
                </a:solidFill>
                <a:latin typeface="Carlito"/>
                <a:cs typeface="Carlito"/>
              </a:rPr>
              <a:t>simply </a:t>
            </a:r>
            <a:r>
              <a:rPr sz="1600" spc="-11" dirty="0">
                <a:solidFill>
                  <a:schemeClr val="bg2"/>
                </a:solidFill>
                <a:latin typeface="Carlito"/>
                <a:cs typeface="Carlito"/>
              </a:rPr>
              <a:t>stop </a:t>
            </a:r>
            <a:r>
              <a:rPr sz="1600" spc="-4" dirty="0">
                <a:solidFill>
                  <a:schemeClr val="bg2"/>
                </a:solidFill>
                <a:latin typeface="Carlito"/>
                <a:cs typeface="Carlito"/>
              </a:rPr>
              <a:t>using </a:t>
            </a:r>
            <a:r>
              <a:rPr sz="1600" spc="-8" dirty="0">
                <a:solidFill>
                  <a:schemeClr val="bg2"/>
                </a:solidFill>
                <a:latin typeface="Carlito"/>
                <a:cs typeface="Carlito"/>
              </a:rPr>
              <a:t>drugs </a:t>
            </a:r>
            <a:r>
              <a:rPr sz="1600" spc="-11" dirty="0">
                <a:solidFill>
                  <a:schemeClr val="bg2"/>
                </a:solidFill>
                <a:latin typeface="Carlito"/>
                <a:cs typeface="Carlito"/>
              </a:rPr>
              <a:t>for </a:t>
            </a:r>
            <a:r>
              <a:rPr sz="1600" spc="-4" dirty="0">
                <a:solidFill>
                  <a:schemeClr val="bg2"/>
                </a:solidFill>
                <a:latin typeface="Carlito"/>
                <a:cs typeface="Carlito"/>
              </a:rPr>
              <a:t>a </a:t>
            </a:r>
            <a:r>
              <a:rPr sz="1600" spc="-15" dirty="0">
                <a:solidFill>
                  <a:schemeClr val="bg2"/>
                </a:solidFill>
                <a:latin typeface="Carlito"/>
                <a:cs typeface="Carlito"/>
              </a:rPr>
              <a:t>few  </a:t>
            </a:r>
            <a:r>
              <a:rPr sz="1600" spc="-11" dirty="0">
                <a:solidFill>
                  <a:schemeClr val="bg2"/>
                </a:solidFill>
                <a:latin typeface="Carlito"/>
                <a:cs typeface="Carlito"/>
              </a:rPr>
              <a:t>days </a:t>
            </a:r>
            <a:r>
              <a:rPr sz="1600" spc="-4" dirty="0">
                <a:solidFill>
                  <a:schemeClr val="bg2"/>
                </a:solidFill>
                <a:latin typeface="Carlito"/>
                <a:cs typeface="Carlito"/>
              </a:rPr>
              <a:t>and be </a:t>
            </a:r>
            <a:r>
              <a:rPr sz="1600" spc="-8" dirty="0">
                <a:solidFill>
                  <a:schemeClr val="bg2"/>
                </a:solidFill>
                <a:latin typeface="Carlito"/>
                <a:cs typeface="Carlito"/>
              </a:rPr>
              <a:t>cured. </a:t>
            </a:r>
            <a:r>
              <a:rPr sz="1600" spc="-4" dirty="0">
                <a:solidFill>
                  <a:schemeClr val="bg2"/>
                </a:solidFill>
                <a:latin typeface="Carlito"/>
                <a:cs typeface="Carlito"/>
              </a:rPr>
              <a:t>Most </a:t>
            </a:r>
            <a:r>
              <a:rPr sz="1600" spc="-8" dirty="0">
                <a:solidFill>
                  <a:schemeClr val="bg2"/>
                </a:solidFill>
                <a:latin typeface="Carlito"/>
                <a:cs typeface="Carlito"/>
              </a:rPr>
              <a:t>patients require </a:t>
            </a:r>
            <a:r>
              <a:rPr sz="1600" spc="-4" dirty="0">
                <a:solidFill>
                  <a:schemeClr val="bg2"/>
                </a:solidFill>
                <a:latin typeface="Carlito"/>
                <a:cs typeface="Carlito"/>
              </a:rPr>
              <a:t>long-term or </a:t>
            </a:r>
            <a:r>
              <a:rPr sz="1600" spc="-8" dirty="0">
                <a:solidFill>
                  <a:schemeClr val="bg2"/>
                </a:solidFill>
                <a:latin typeface="Carlito"/>
                <a:cs typeface="Carlito"/>
              </a:rPr>
              <a:t>repeated </a:t>
            </a:r>
            <a:r>
              <a:rPr sz="1600" spc="-4" dirty="0">
                <a:solidFill>
                  <a:schemeClr val="bg2"/>
                </a:solidFill>
                <a:latin typeface="Carlito"/>
                <a:cs typeface="Carlito"/>
              </a:rPr>
              <a:t>episodes of </a:t>
            </a:r>
            <a:r>
              <a:rPr sz="1600" spc="-11" dirty="0">
                <a:solidFill>
                  <a:schemeClr val="bg2"/>
                </a:solidFill>
                <a:latin typeface="Carlito"/>
                <a:cs typeface="Carlito"/>
              </a:rPr>
              <a:t>care </a:t>
            </a:r>
            <a:r>
              <a:rPr sz="1600" spc="-8" dirty="0">
                <a:solidFill>
                  <a:schemeClr val="bg2"/>
                </a:solidFill>
                <a:latin typeface="Carlito"/>
                <a:cs typeface="Carlito"/>
              </a:rPr>
              <a:t>to  achieve </a:t>
            </a:r>
            <a:r>
              <a:rPr sz="1600" spc="-4" dirty="0">
                <a:solidFill>
                  <a:schemeClr val="bg2"/>
                </a:solidFill>
                <a:latin typeface="Carlito"/>
                <a:cs typeface="Carlito"/>
              </a:rPr>
              <a:t>the </a:t>
            </a:r>
            <a:r>
              <a:rPr sz="1600" spc="-8" dirty="0">
                <a:solidFill>
                  <a:schemeClr val="bg2"/>
                </a:solidFill>
                <a:latin typeface="Carlito"/>
                <a:cs typeface="Carlito"/>
              </a:rPr>
              <a:t>ultimate goal </a:t>
            </a:r>
            <a:r>
              <a:rPr sz="1600" spc="-4" dirty="0">
                <a:solidFill>
                  <a:schemeClr val="bg2"/>
                </a:solidFill>
                <a:latin typeface="Carlito"/>
                <a:cs typeface="Carlito"/>
              </a:rPr>
              <a:t>of </a:t>
            </a:r>
            <a:r>
              <a:rPr sz="1600" spc="-8" dirty="0">
                <a:solidFill>
                  <a:schemeClr val="bg2"/>
                </a:solidFill>
                <a:latin typeface="Carlito"/>
                <a:cs typeface="Carlito"/>
              </a:rPr>
              <a:t>sustained abstinence </a:t>
            </a:r>
            <a:r>
              <a:rPr sz="1600" spc="-4" dirty="0">
                <a:solidFill>
                  <a:schemeClr val="bg2"/>
                </a:solidFill>
                <a:latin typeface="Carlito"/>
                <a:cs typeface="Carlito"/>
              </a:rPr>
              <a:t>and </a:t>
            </a:r>
            <a:r>
              <a:rPr sz="1600" spc="-11" dirty="0">
                <a:solidFill>
                  <a:schemeClr val="bg2"/>
                </a:solidFill>
                <a:latin typeface="Carlito"/>
                <a:cs typeface="Carlito"/>
              </a:rPr>
              <a:t>recovery </a:t>
            </a:r>
            <a:r>
              <a:rPr sz="1600" spc="-4" dirty="0">
                <a:solidFill>
                  <a:schemeClr val="bg2"/>
                </a:solidFill>
                <a:latin typeface="Carlito"/>
                <a:cs typeface="Carlito"/>
              </a:rPr>
              <a:t>of their</a:t>
            </a:r>
            <a:r>
              <a:rPr sz="1600" spc="94" dirty="0">
                <a:solidFill>
                  <a:schemeClr val="bg2"/>
                </a:solidFill>
                <a:latin typeface="Carlito"/>
                <a:cs typeface="Carlito"/>
              </a:rPr>
              <a:t> </a:t>
            </a:r>
            <a:r>
              <a:rPr sz="1600" spc="-4" dirty="0">
                <a:solidFill>
                  <a:schemeClr val="bg2"/>
                </a:solidFill>
                <a:latin typeface="Carlito"/>
                <a:cs typeface="Carlito"/>
              </a:rPr>
              <a:t>lives.</a:t>
            </a:r>
            <a:endParaRPr sz="1600" dirty="0">
              <a:solidFill>
                <a:schemeClr val="bg2"/>
              </a:solidFill>
              <a:latin typeface="Carlito"/>
              <a:cs typeface="Carlito"/>
            </a:endParaRPr>
          </a:p>
        </p:txBody>
      </p:sp>
      <p:sp>
        <p:nvSpPr>
          <p:cNvPr id="4" name="object 4"/>
          <p:cNvSpPr/>
          <p:nvPr/>
        </p:nvSpPr>
        <p:spPr>
          <a:xfrm>
            <a:off x="6822040" y="1828800"/>
            <a:ext cx="2057556" cy="1547170"/>
          </a:xfrm>
          <a:prstGeom prst="rect">
            <a:avLst/>
          </a:prstGeom>
          <a:blipFill>
            <a:blip r:embed="rId2" cstate="print"/>
            <a:stretch>
              <a:fillRect/>
            </a:stretch>
          </a:blipFill>
        </p:spPr>
        <p:txBody>
          <a:bodyPr wrap="square" lIns="0" tIns="0" rIns="0" bIns="0" rtlCol="0"/>
          <a:lstStyle/>
          <a:p>
            <a:endParaRPr sz="1050"/>
          </a:p>
        </p:txBody>
      </p:sp>
    </p:spTree>
    <p:extLst>
      <p:ext uri="{BB962C8B-B14F-4D97-AF65-F5344CB8AC3E}">
        <p14:creationId xmlns:p14="http://schemas.microsoft.com/office/powerpoint/2010/main" val="161881487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421241" y="996792"/>
            <a:ext cx="7720224" cy="3421289"/>
          </a:xfrm>
          <a:prstGeom prst="rect">
            <a:avLst/>
          </a:prstGeom>
        </p:spPr>
        <p:txBody>
          <a:bodyPr vert="horz" wrap="square" lIns="0" tIns="10001" rIns="0" bIns="0" rtlCol="0">
            <a:spAutoFit/>
          </a:bodyPr>
          <a:lstStyle/>
          <a:p>
            <a:pPr marL="161925" algn="just">
              <a:spcBef>
                <a:spcPts val="79"/>
              </a:spcBef>
            </a:pPr>
            <a:r>
              <a:rPr sz="1500" dirty="0">
                <a:solidFill>
                  <a:schemeClr val="bg2"/>
                </a:solidFill>
                <a:latin typeface="Carlito"/>
                <a:cs typeface="Carlito"/>
              </a:rPr>
              <a:t>Drug abuse and addiction </a:t>
            </a:r>
            <a:r>
              <a:rPr sz="1500" spc="-11" dirty="0">
                <a:solidFill>
                  <a:schemeClr val="bg2"/>
                </a:solidFill>
                <a:latin typeface="Carlito"/>
                <a:cs typeface="Carlito"/>
              </a:rPr>
              <a:t>affect </a:t>
            </a:r>
            <a:r>
              <a:rPr sz="1500" spc="-8" dirty="0">
                <a:solidFill>
                  <a:schemeClr val="bg2"/>
                </a:solidFill>
                <a:latin typeface="Carlito"/>
                <a:cs typeface="Carlito"/>
              </a:rPr>
              <a:t>every </a:t>
            </a:r>
            <a:r>
              <a:rPr sz="1500" spc="-4" dirty="0">
                <a:solidFill>
                  <a:schemeClr val="bg2"/>
                </a:solidFill>
                <a:latin typeface="Carlito"/>
                <a:cs typeface="Carlito"/>
              </a:rPr>
              <a:t>segment of </a:t>
            </a:r>
            <a:r>
              <a:rPr sz="1500" spc="-15" dirty="0">
                <a:solidFill>
                  <a:schemeClr val="bg2"/>
                </a:solidFill>
                <a:latin typeface="Carlito"/>
                <a:cs typeface="Carlito"/>
              </a:rPr>
              <a:t>society. </a:t>
            </a:r>
            <a:r>
              <a:rPr sz="1500" spc="-11" dirty="0">
                <a:solidFill>
                  <a:schemeClr val="bg2"/>
                </a:solidFill>
                <a:latin typeface="Carlito"/>
                <a:cs typeface="Carlito"/>
              </a:rPr>
              <a:t>That’s </a:t>
            </a:r>
            <a:r>
              <a:rPr sz="1500" dirty="0">
                <a:solidFill>
                  <a:schemeClr val="bg2"/>
                </a:solidFill>
                <a:latin typeface="Carlito"/>
                <a:cs typeface="Carlito"/>
              </a:rPr>
              <a:t>all </a:t>
            </a:r>
            <a:r>
              <a:rPr sz="1500" spc="-4" dirty="0">
                <a:solidFill>
                  <a:schemeClr val="bg2"/>
                </a:solidFill>
                <a:latin typeface="Carlito"/>
                <a:cs typeface="Carlito"/>
              </a:rPr>
              <a:t>of</a:t>
            </a:r>
            <a:r>
              <a:rPr sz="1500" spc="68" dirty="0">
                <a:solidFill>
                  <a:schemeClr val="bg2"/>
                </a:solidFill>
                <a:latin typeface="Carlito"/>
                <a:cs typeface="Carlito"/>
              </a:rPr>
              <a:t> </a:t>
            </a:r>
            <a:r>
              <a:rPr sz="1500" spc="-4" dirty="0">
                <a:solidFill>
                  <a:schemeClr val="bg2"/>
                </a:solidFill>
                <a:latin typeface="Carlito"/>
                <a:cs typeface="Carlito"/>
              </a:rPr>
              <a:t>us.</a:t>
            </a:r>
            <a:endParaRPr sz="1500" dirty="0">
              <a:solidFill>
                <a:schemeClr val="bg2"/>
              </a:solidFill>
              <a:latin typeface="Carlito"/>
              <a:cs typeface="Carlito"/>
            </a:endParaRPr>
          </a:p>
          <a:p>
            <a:pPr marL="157639" algn="just"/>
            <a:r>
              <a:rPr sz="1500" dirty="0">
                <a:solidFill>
                  <a:schemeClr val="bg2"/>
                </a:solidFill>
                <a:latin typeface="Carlito"/>
                <a:cs typeface="Carlito"/>
              </a:rPr>
              <a:t>Not </a:t>
            </a:r>
            <a:r>
              <a:rPr sz="1500" spc="-4" dirty="0">
                <a:solidFill>
                  <a:schemeClr val="bg2"/>
                </a:solidFill>
                <a:latin typeface="Carlito"/>
                <a:cs typeface="Carlito"/>
              </a:rPr>
              <a:t>one </a:t>
            </a:r>
            <a:r>
              <a:rPr sz="1500" spc="-8" dirty="0">
                <a:solidFill>
                  <a:schemeClr val="bg2"/>
                </a:solidFill>
                <a:latin typeface="Carlito"/>
                <a:cs typeface="Carlito"/>
              </a:rPr>
              <a:t>person </a:t>
            </a:r>
            <a:r>
              <a:rPr sz="1500" dirty="0">
                <a:solidFill>
                  <a:schemeClr val="bg2"/>
                </a:solidFill>
                <a:latin typeface="Carlito"/>
                <a:cs typeface="Carlito"/>
              </a:rPr>
              <a:t>is immune </a:t>
            </a:r>
            <a:r>
              <a:rPr sz="1500" spc="-8" dirty="0">
                <a:solidFill>
                  <a:schemeClr val="bg2"/>
                </a:solidFill>
                <a:latin typeface="Carlito"/>
                <a:cs typeface="Carlito"/>
              </a:rPr>
              <a:t>from </a:t>
            </a:r>
            <a:r>
              <a:rPr sz="1500" dirty="0">
                <a:solidFill>
                  <a:schemeClr val="bg2"/>
                </a:solidFill>
                <a:latin typeface="Carlito"/>
                <a:cs typeface="Carlito"/>
              </a:rPr>
              <a:t>the </a:t>
            </a:r>
            <a:r>
              <a:rPr sz="1500" spc="-4" dirty="0">
                <a:solidFill>
                  <a:schemeClr val="bg2"/>
                </a:solidFill>
                <a:latin typeface="Carlito"/>
                <a:cs typeface="Carlito"/>
              </a:rPr>
              <a:t>disease of</a:t>
            </a:r>
            <a:r>
              <a:rPr sz="1500" dirty="0">
                <a:solidFill>
                  <a:schemeClr val="bg2"/>
                </a:solidFill>
                <a:latin typeface="Carlito"/>
                <a:cs typeface="Carlito"/>
              </a:rPr>
              <a:t> </a:t>
            </a:r>
            <a:r>
              <a:rPr sz="1500" dirty="0" smtClean="0">
                <a:solidFill>
                  <a:schemeClr val="bg2"/>
                </a:solidFill>
                <a:latin typeface="Carlito"/>
                <a:cs typeface="Carlito"/>
              </a:rPr>
              <a:t>addiction.</a:t>
            </a:r>
            <a:endParaRPr lang="en-US" sz="1500" dirty="0" smtClean="0">
              <a:solidFill>
                <a:schemeClr val="bg2"/>
              </a:solidFill>
              <a:latin typeface="Carlito"/>
              <a:cs typeface="Carlito"/>
            </a:endParaRPr>
          </a:p>
          <a:p>
            <a:pPr marL="157639" algn="just"/>
            <a:endParaRPr lang="en-US" sz="1500" dirty="0">
              <a:latin typeface="Carlito"/>
              <a:cs typeface="Carlito"/>
            </a:endParaRPr>
          </a:p>
          <a:p>
            <a:pPr marL="157639" algn="just"/>
            <a:endParaRPr lang="en-US" sz="1500" b="1" spc="-11" dirty="0" smtClean="0">
              <a:solidFill>
                <a:schemeClr val="bg2"/>
              </a:solidFill>
              <a:latin typeface="Carlito"/>
              <a:cs typeface="Carlito"/>
            </a:endParaRPr>
          </a:p>
          <a:p>
            <a:pPr marL="157639" algn="just"/>
            <a:r>
              <a:rPr sz="1500" b="1" spc="-11" dirty="0" smtClean="0">
                <a:solidFill>
                  <a:schemeClr val="bg2"/>
                </a:solidFill>
                <a:latin typeface="Carlito"/>
                <a:cs typeface="Carlito"/>
              </a:rPr>
              <a:t>Prevent </a:t>
            </a:r>
            <a:r>
              <a:rPr sz="1500" b="1" spc="-4" dirty="0">
                <a:solidFill>
                  <a:schemeClr val="bg2"/>
                </a:solidFill>
                <a:latin typeface="Carlito"/>
                <a:cs typeface="Carlito"/>
              </a:rPr>
              <a:t>drug </a:t>
            </a:r>
            <a:r>
              <a:rPr sz="1500" b="1" dirty="0">
                <a:solidFill>
                  <a:schemeClr val="bg2"/>
                </a:solidFill>
                <a:latin typeface="Carlito"/>
                <a:cs typeface="Carlito"/>
              </a:rPr>
              <a:t>abuse </a:t>
            </a:r>
            <a:r>
              <a:rPr sz="1500" b="1" spc="-8" dirty="0">
                <a:solidFill>
                  <a:schemeClr val="bg2"/>
                </a:solidFill>
                <a:latin typeface="Carlito"/>
                <a:cs typeface="Carlito"/>
              </a:rPr>
              <a:t>by</a:t>
            </a:r>
            <a:r>
              <a:rPr sz="1500" b="1" spc="-4" dirty="0">
                <a:solidFill>
                  <a:schemeClr val="bg2"/>
                </a:solidFill>
                <a:latin typeface="Carlito"/>
                <a:cs typeface="Carlito"/>
              </a:rPr>
              <a:t> </a:t>
            </a:r>
            <a:r>
              <a:rPr sz="1500" b="1" dirty="0" smtClean="0">
                <a:solidFill>
                  <a:schemeClr val="bg2"/>
                </a:solidFill>
                <a:latin typeface="Carlito"/>
                <a:cs typeface="Carlito"/>
              </a:rPr>
              <a:t>:</a:t>
            </a:r>
          </a:p>
          <a:p>
            <a:pPr marL="294799" indent="-285750" algn="just">
              <a:spcBef>
                <a:spcPts val="360"/>
              </a:spcBef>
              <a:buFont typeface="Arial" panose="020B0604020202020204" pitchFamily="34" charset="0"/>
              <a:buChar char="•"/>
              <a:tabLst>
                <a:tab pos="266700" algn="l"/>
                <a:tab pos="267176" algn="l"/>
              </a:tabLst>
            </a:pPr>
            <a:r>
              <a:rPr sz="1500" b="1" dirty="0">
                <a:solidFill>
                  <a:schemeClr val="bg2"/>
                </a:solidFill>
                <a:latin typeface="Carlito"/>
                <a:cs typeface="Carlito"/>
              </a:rPr>
              <a:t>Being </a:t>
            </a:r>
            <a:r>
              <a:rPr sz="1500" b="1" spc="-8" dirty="0">
                <a:solidFill>
                  <a:schemeClr val="bg2"/>
                </a:solidFill>
                <a:latin typeface="Carlito"/>
                <a:cs typeface="Carlito"/>
              </a:rPr>
              <a:t>informed </a:t>
            </a:r>
            <a:r>
              <a:rPr sz="1500" b="1" spc="-4" dirty="0">
                <a:solidFill>
                  <a:schemeClr val="bg2"/>
                </a:solidFill>
                <a:latin typeface="Carlito"/>
                <a:cs typeface="Carlito"/>
              </a:rPr>
              <a:t>of </a:t>
            </a:r>
            <a:r>
              <a:rPr sz="1500" b="1" dirty="0">
                <a:solidFill>
                  <a:schemeClr val="bg2"/>
                </a:solidFill>
                <a:latin typeface="Carlito"/>
                <a:cs typeface="Carlito"/>
              </a:rPr>
              <a:t>the </a:t>
            </a:r>
            <a:r>
              <a:rPr sz="1500" b="1" spc="-8" dirty="0">
                <a:solidFill>
                  <a:schemeClr val="bg2"/>
                </a:solidFill>
                <a:latin typeface="Carlito"/>
                <a:cs typeface="Carlito"/>
              </a:rPr>
              <a:t>risks associated </a:t>
            </a:r>
            <a:r>
              <a:rPr sz="1500" b="1" spc="-4" dirty="0">
                <a:solidFill>
                  <a:schemeClr val="bg2"/>
                </a:solidFill>
                <a:latin typeface="Carlito"/>
                <a:cs typeface="Carlito"/>
              </a:rPr>
              <a:t>with </a:t>
            </a:r>
            <a:r>
              <a:rPr sz="1500" b="1" spc="-8" dirty="0">
                <a:solidFill>
                  <a:schemeClr val="bg2"/>
                </a:solidFill>
                <a:latin typeface="Carlito"/>
                <a:cs typeface="Carlito"/>
              </a:rPr>
              <a:t>substance</a:t>
            </a:r>
            <a:r>
              <a:rPr sz="1500" b="1" spc="56" dirty="0">
                <a:solidFill>
                  <a:schemeClr val="bg2"/>
                </a:solidFill>
                <a:latin typeface="Carlito"/>
                <a:cs typeface="Carlito"/>
              </a:rPr>
              <a:t> </a:t>
            </a:r>
            <a:r>
              <a:rPr sz="1500" b="1" dirty="0">
                <a:solidFill>
                  <a:schemeClr val="bg2"/>
                </a:solidFill>
                <a:latin typeface="Carlito"/>
                <a:cs typeface="Carlito"/>
              </a:rPr>
              <a:t>abuse</a:t>
            </a:r>
          </a:p>
          <a:p>
            <a:pPr marL="294799" indent="-285750" algn="just">
              <a:spcBef>
                <a:spcPts val="360"/>
              </a:spcBef>
              <a:buFont typeface="Arial" panose="020B0604020202020204" pitchFamily="34" charset="0"/>
              <a:buChar char="•"/>
              <a:tabLst>
                <a:tab pos="266700" algn="l"/>
                <a:tab pos="267176" algn="l"/>
              </a:tabLst>
            </a:pPr>
            <a:r>
              <a:rPr sz="1500" b="1" spc="-11" dirty="0" smtClean="0">
                <a:solidFill>
                  <a:schemeClr val="bg2"/>
                </a:solidFill>
                <a:latin typeface="Carlito"/>
                <a:cs typeface="Carlito"/>
              </a:rPr>
              <a:t>Involvement </a:t>
            </a:r>
            <a:r>
              <a:rPr sz="1500" b="1" dirty="0">
                <a:solidFill>
                  <a:schemeClr val="bg2"/>
                </a:solidFill>
                <a:latin typeface="Carlito"/>
                <a:cs typeface="Carlito"/>
              </a:rPr>
              <a:t>in </a:t>
            </a:r>
            <a:r>
              <a:rPr sz="1500" b="1" spc="-8" dirty="0">
                <a:solidFill>
                  <a:schemeClr val="bg2"/>
                </a:solidFill>
                <a:latin typeface="Carlito"/>
                <a:cs typeface="Carlito"/>
              </a:rPr>
              <a:t>alternative</a:t>
            </a:r>
            <a:r>
              <a:rPr sz="1500" b="1" spc="45" dirty="0">
                <a:solidFill>
                  <a:schemeClr val="bg2"/>
                </a:solidFill>
                <a:latin typeface="Carlito"/>
                <a:cs typeface="Carlito"/>
              </a:rPr>
              <a:t> </a:t>
            </a:r>
            <a:r>
              <a:rPr sz="1500" b="1" spc="-4" dirty="0">
                <a:solidFill>
                  <a:schemeClr val="bg2"/>
                </a:solidFill>
                <a:latin typeface="Carlito"/>
                <a:cs typeface="Carlito"/>
              </a:rPr>
              <a:t>activities</a:t>
            </a:r>
            <a:endParaRPr sz="1500" b="1" dirty="0">
              <a:solidFill>
                <a:schemeClr val="bg2"/>
              </a:solidFill>
              <a:latin typeface="Carlito"/>
              <a:cs typeface="Carlito"/>
            </a:endParaRPr>
          </a:p>
          <a:p>
            <a:pPr marL="294799" indent="-285750" algn="just">
              <a:spcBef>
                <a:spcPts val="360"/>
              </a:spcBef>
              <a:buFont typeface="Arial" panose="020B0604020202020204" pitchFamily="34" charset="0"/>
              <a:buChar char="•"/>
              <a:tabLst>
                <a:tab pos="266700" algn="l"/>
                <a:tab pos="267176" algn="l"/>
              </a:tabLst>
            </a:pPr>
            <a:r>
              <a:rPr sz="1500" b="1" dirty="0">
                <a:solidFill>
                  <a:schemeClr val="bg2"/>
                </a:solidFill>
                <a:latin typeface="Carlito"/>
                <a:cs typeface="Carlito"/>
              </a:rPr>
              <a:t>Build</a:t>
            </a:r>
            <a:r>
              <a:rPr sz="1500" b="1" spc="-11" dirty="0">
                <a:solidFill>
                  <a:schemeClr val="bg2"/>
                </a:solidFill>
                <a:latin typeface="Carlito"/>
                <a:cs typeface="Carlito"/>
              </a:rPr>
              <a:t> </a:t>
            </a:r>
            <a:r>
              <a:rPr sz="1500" b="1" spc="-4" dirty="0">
                <a:solidFill>
                  <a:schemeClr val="bg2"/>
                </a:solidFill>
                <a:latin typeface="Carlito"/>
                <a:cs typeface="Carlito"/>
              </a:rPr>
              <a:t>self-confidence</a:t>
            </a:r>
            <a:endParaRPr sz="1500" b="1" dirty="0">
              <a:solidFill>
                <a:schemeClr val="bg2"/>
              </a:solidFill>
              <a:latin typeface="Carlito"/>
              <a:cs typeface="Carlito"/>
            </a:endParaRPr>
          </a:p>
          <a:p>
            <a:pPr marL="294799" indent="-285750" algn="just">
              <a:spcBef>
                <a:spcPts val="363"/>
              </a:spcBef>
              <a:buFont typeface="Arial" panose="020B0604020202020204" pitchFamily="34" charset="0"/>
              <a:buChar char="•"/>
              <a:tabLst>
                <a:tab pos="266700" algn="l"/>
                <a:tab pos="267176" algn="l"/>
              </a:tabLst>
            </a:pPr>
            <a:r>
              <a:rPr sz="1500" b="1" spc="-11" dirty="0">
                <a:solidFill>
                  <a:schemeClr val="bg2"/>
                </a:solidFill>
                <a:latin typeface="Carlito"/>
                <a:cs typeface="Carlito"/>
              </a:rPr>
              <a:t>Make </a:t>
            </a:r>
            <a:r>
              <a:rPr sz="1500" b="1" spc="-8" dirty="0">
                <a:solidFill>
                  <a:schemeClr val="bg2"/>
                </a:solidFill>
                <a:latin typeface="Carlito"/>
                <a:cs typeface="Carlito"/>
              </a:rPr>
              <a:t>positive </a:t>
            </a:r>
            <a:r>
              <a:rPr sz="1500" b="1" spc="-4" dirty="0">
                <a:solidFill>
                  <a:schemeClr val="bg2"/>
                </a:solidFill>
                <a:latin typeface="Carlito"/>
                <a:cs typeface="Carlito"/>
              </a:rPr>
              <a:t>future</a:t>
            </a:r>
            <a:r>
              <a:rPr sz="1500" b="1" spc="19" dirty="0">
                <a:solidFill>
                  <a:schemeClr val="bg2"/>
                </a:solidFill>
                <a:latin typeface="Carlito"/>
                <a:cs typeface="Carlito"/>
              </a:rPr>
              <a:t> </a:t>
            </a:r>
            <a:r>
              <a:rPr sz="1500" b="1" spc="-4" dirty="0">
                <a:solidFill>
                  <a:schemeClr val="bg2"/>
                </a:solidFill>
                <a:latin typeface="Carlito"/>
                <a:cs typeface="Carlito"/>
              </a:rPr>
              <a:t>plans</a:t>
            </a:r>
            <a:endParaRPr sz="1500" b="1" dirty="0">
              <a:solidFill>
                <a:schemeClr val="bg2"/>
              </a:solidFill>
              <a:latin typeface="Carlito"/>
              <a:cs typeface="Carlito"/>
            </a:endParaRPr>
          </a:p>
          <a:p>
            <a:pPr marL="294799" indent="-285750" algn="just">
              <a:spcBef>
                <a:spcPts val="356"/>
              </a:spcBef>
              <a:buFont typeface="Arial" panose="020B0604020202020204" pitchFamily="34" charset="0"/>
              <a:buChar char="•"/>
              <a:tabLst>
                <a:tab pos="266700" algn="l"/>
                <a:tab pos="267176" algn="l"/>
              </a:tabLst>
            </a:pPr>
            <a:r>
              <a:rPr sz="1500" b="1" dirty="0">
                <a:solidFill>
                  <a:schemeClr val="bg2"/>
                </a:solidFill>
                <a:latin typeface="Carlito"/>
                <a:cs typeface="Carlito"/>
              </a:rPr>
              <a:t>Be </a:t>
            </a:r>
            <a:r>
              <a:rPr sz="1500" b="1" spc="-19" dirty="0">
                <a:solidFill>
                  <a:schemeClr val="bg2"/>
                </a:solidFill>
                <a:latin typeface="Carlito"/>
                <a:cs typeface="Carlito"/>
              </a:rPr>
              <a:t>brave </a:t>
            </a:r>
            <a:r>
              <a:rPr sz="1500" b="1" dirty="0">
                <a:solidFill>
                  <a:schemeClr val="bg2"/>
                </a:solidFill>
                <a:latin typeface="Carlito"/>
                <a:cs typeface="Carlito"/>
              </a:rPr>
              <a:t>enough </a:t>
            </a:r>
            <a:r>
              <a:rPr sz="1500" b="1" spc="-11" dirty="0">
                <a:solidFill>
                  <a:schemeClr val="bg2"/>
                </a:solidFill>
                <a:latin typeface="Carlito"/>
                <a:cs typeface="Carlito"/>
              </a:rPr>
              <a:t>to say</a:t>
            </a:r>
            <a:r>
              <a:rPr sz="1500" b="1" spc="-4" dirty="0">
                <a:solidFill>
                  <a:schemeClr val="bg2"/>
                </a:solidFill>
                <a:latin typeface="Carlito"/>
                <a:cs typeface="Carlito"/>
              </a:rPr>
              <a:t> “NO!”</a:t>
            </a:r>
            <a:endParaRPr sz="1500" b="1" dirty="0">
              <a:solidFill>
                <a:schemeClr val="bg2"/>
              </a:solidFill>
              <a:latin typeface="Carlito"/>
              <a:cs typeface="Carlito"/>
            </a:endParaRPr>
          </a:p>
          <a:p>
            <a:pPr marL="294799" indent="-285750" algn="just">
              <a:spcBef>
                <a:spcPts val="360"/>
              </a:spcBef>
              <a:buFont typeface="Arial" panose="020B0604020202020204" pitchFamily="34" charset="0"/>
              <a:buChar char="•"/>
              <a:tabLst>
                <a:tab pos="266700" algn="l"/>
                <a:tab pos="267176" algn="l"/>
              </a:tabLst>
            </a:pPr>
            <a:r>
              <a:rPr sz="1500" b="1" spc="-4" dirty="0">
                <a:solidFill>
                  <a:schemeClr val="bg2"/>
                </a:solidFill>
                <a:latin typeface="Carlito"/>
                <a:cs typeface="Carlito"/>
              </a:rPr>
              <a:t>Surround </a:t>
            </a:r>
            <a:r>
              <a:rPr sz="1500" b="1" spc="-11" dirty="0">
                <a:solidFill>
                  <a:schemeClr val="bg2"/>
                </a:solidFill>
                <a:latin typeface="Carlito"/>
                <a:cs typeface="Carlito"/>
              </a:rPr>
              <a:t>yourself </a:t>
            </a:r>
            <a:r>
              <a:rPr sz="1500" b="1" dirty="0">
                <a:solidFill>
                  <a:schemeClr val="bg2"/>
                </a:solidFill>
                <a:latin typeface="Carlito"/>
                <a:cs typeface="Carlito"/>
              </a:rPr>
              <a:t>with </a:t>
            </a:r>
            <a:r>
              <a:rPr sz="1500" b="1" spc="-4" dirty="0">
                <a:solidFill>
                  <a:schemeClr val="bg2"/>
                </a:solidFill>
                <a:latin typeface="Carlito"/>
                <a:cs typeface="Carlito"/>
              </a:rPr>
              <a:t>friends </a:t>
            </a:r>
            <a:r>
              <a:rPr sz="1500" b="1" dirty="0">
                <a:solidFill>
                  <a:schemeClr val="bg2"/>
                </a:solidFill>
                <a:latin typeface="Carlito"/>
                <a:cs typeface="Carlito"/>
              </a:rPr>
              <a:t>who </a:t>
            </a:r>
            <a:r>
              <a:rPr sz="1500" b="1" spc="-8" dirty="0">
                <a:solidFill>
                  <a:schemeClr val="bg2"/>
                </a:solidFill>
                <a:latin typeface="Carlito"/>
                <a:cs typeface="Carlito"/>
              </a:rPr>
              <a:t>disapprove </a:t>
            </a:r>
            <a:r>
              <a:rPr sz="1500" b="1" spc="-4" dirty="0">
                <a:solidFill>
                  <a:schemeClr val="bg2"/>
                </a:solidFill>
                <a:latin typeface="Carlito"/>
                <a:cs typeface="Carlito"/>
              </a:rPr>
              <a:t>of drug</a:t>
            </a:r>
            <a:r>
              <a:rPr sz="1500" b="1" spc="-19" dirty="0">
                <a:solidFill>
                  <a:schemeClr val="bg2"/>
                </a:solidFill>
                <a:latin typeface="Carlito"/>
                <a:cs typeface="Carlito"/>
              </a:rPr>
              <a:t> </a:t>
            </a:r>
            <a:r>
              <a:rPr sz="1500" b="1" spc="-4" dirty="0">
                <a:solidFill>
                  <a:schemeClr val="bg2"/>
                </a:solidFill>
                <a:latin typeface="Carlito"/>
                <a:cs typeface="Carlito"/>
              </a:rPr>
              <a:t>use</a:t>
            </a:r>
            <a:endParaRPr sz="1500" b="1" dirty="0">
              <a:solidFill>
                <a:schemeClr val="bg2"/>
              </a:solidFill>
              <a:latin typeface="Carlito"/>
              <a:cs typeface="Carlito"/>
            </a:endParaRPr>
          </a:p>
          <a:p>
            <a:pPr marL="294799" indent="-285750" algn="just">
              <a:spcBef>
                <a:spcPts val="360"/>
              </a:spcBef>
              <a:buFont typeface="Arial" panose="020B0604020202020204" pitchFamily="34" charset="0"/>
              <a:buChar char="•"/>
              <a:tabLst>
                <a:tab pos="266700" algn="l"/>
                <a:tab pos="267176" algn="l"/>
              </a:tabLst>
            </a:pPr>
            <a:r>
              <a:rPr sz="1500" b="1" spc="-8" dirty="0">
                <a:solidFill>
                  <a:schemeClr val="bg2"/>
                </a:solidFill>
                <a:latin typeface="Carlito"/>
                <a:cs typeface="Carlito"/>
              </a:rPr>
              <a:t>Solve </a:t>
            </a:r>
            <a:r>
              <a:rPr sz="1500" b="1" spc="-4" dirty="0">
                <a:solidFill>
                  <a:schemeClr val="bg2"/>
                </a:solidFill>
                <a:latin typeface="Carlito"/>
                <a:cs typeface="Carlito"/>
              </a:rPr>
              <a:t>underlying issues that might </a:t>
            </a:r>
            <a:r>
              <a:rPr sz="1500" b="1" dirty="0">
                <a:solidFill>
                  <a:schemeClr val="bg2"/>
                </a:solidFill>
                <a:latin typeface="Carlito"/>
                <a:cs typeface="Carlito"/>
              </a:rPr>
              <a:t>lead </a:t>
            </a:r>
            <a:r>
              <a:rPr sz="1500" b="1" spc="-11" dirty="0">
                <a:solidFill>
                  <a:schemeClr val="bg2"/>
                </a:solidFill>
                <a:latin typeface="Carlito"/>
                <a:cs typeface="Carlito"/>
              </a:rPr>
              <a:t>to</a:t>
            </a:r>
            <a:r>
              <a:rPr sz="1500" b="1" spc="15" dirty="0">
                <a:solidFill>
                  <a:schemeClr val="bg2"/>
                </a:solidFill>
                <a:latin typeface="Carlito"/>
                <a:cs typeface="Carlito"/>
              </a:rPr>
              <a:t> </a:t>
            </a:r>
            <a:r>
              <a:rPr sz="1500" b="1" spc="-4" dirty="0">
                <a:solidFill>
                  <a:schemeClr val="bg2"/>
                </a:solidFill>
                <a:latin typeface="Carlito"/>
                <a:cs typeface="Carlito"/>
              </a:rPr>
              <a:t>future</a:t>
            </a:r>
            <a:endParaRPr sz="1500" b="1" dirty="0">
              <a:solidFill>
                <a:schemeClr val="bg2"/>
              </a:solidFill>
              <a:latin typeface="Carlito"/>
              <a:cs typeface="Carlito"/>
            </a:endParaRPr>
          </a:p>
          <a:p>
            <a:pPr marL="295275" indent="-285750" algn="just">
              <a:spcBef>
                <a:spcPts val="363"/>
              </a:spcBef>
              <a:buFont typeface="Arial" panose="020B0604020202020204" pitchFamily="34" charset="0"/>
              <a:buChar char="•"/>
            </a:pPr>
            <a:r>
              <a:rPr sz="1500" b="1" spc="-4" dirty="0">
                <a:solidFill>
                  <a:schemeClr val="bg2"/>
                </a:solidFill>
                <a:latin typeface="Carlito"/>
                <a:cs typeface="Carlito"/>
              </a:rPr>
              <a:t>drug </a:t>
            </a:r>
            <a:r>
              <a:rPr sz="1500" b="1" dirty="0">
                <a:solidFill>
                  <a:schemeClr val="bg2"/>
                </a:solidFill>
                <a:latin typeface="Carlito"/>
                <a:cs typeface="Carlito"/>
              </a:rPr>
              <a:t>abuse </a:t>
            </a:r>
            <a:r>
              <a:rPr sz="1500" b="1" spc="-4" dirty="0">
                <a:solidFill>
                  <a:schemeClr val="bg2"/>
                </a:solidFill>
                <a:latin typeface="Carlito"/>
                <a:cs typeface="Carlito"/>
              </a:rPr>
              <a:t>with </a:t>
            </a:r>
            <a:r>
              <a:rPr sz="1500" b="1" dirty="0">
                <a:solidFill>
                  <a:schemeClr val="bg2"/>
                </a:solidFill>
                <a:latin typeface="Carlito"/>
                <a:cs typeface="Carlito"/>
              </a:rPr>
              <a:t>a </a:t>
            </a:r>
            <a:r>
              <a:rPr sz="1500" b="1" spc="-8" dirty="0">
                <a:solidFill>
                  <a:schemeClr val="bg2"/>
                </a:solidFill>
                <a:latin typeface="Carlito"/>
                <a:cs typeface="Carlito"/>
              </a:rPr>
              <a:t>professional </a:t>
            </a:r>
            <a:r>
              <a:rPr sz="1500" b="1" spc="-4" dirty="0">
                <a:solidFill>
                  <a:schemeClr val="bg2"/>
                </a:solidFill>
                <a:latin typeface="Carlito"/>
                <a:cs typeface="Carlito"/>
              </a:rPr>
              <a:t>such </a:t>
            </a:r>
            <a:r>
              <a:rPr sz="1500" b="1" dirty="0">
                <a:solidFill>
                  <a:schemeClr val="bg2"/>
                </a:solidFill>
                <a:latin typeface="Carlito"/>
                <a:cs typeface="Carlito"/>
              </a:rPr>
              <a:t>as a </a:t>
            </a:r>
            <a:r>
              <a:rPr sz="1500" b="1" spc="-4" dirty="0">
                <a:solidFill>
                  <a:schemeClr val="bg2"/>
                </a:solidFill>
                <a:latin typeface="Carlito"/>
                <a:cs typeface="Carlito"/>
              </a:rPr>
              <a:t>school </a:t>
            </a:r>
            <a:r>
              <a:rPr sz="1500" b="1" spc="-19" dirty="0">
                <a:solidFill>
                  <a:schemeClr val="bg2"/>
                </a:solidFill>
                <a:latin typeface="Carlito"/>
                <a:cs typeface="Carlito"/>
              </a:rPr>
              <a:t>counselor.</a:t>
            </a:r>
            <a:endParaRPr sz="1500" b="1" dirty="0">
              <a:solidFill>
                <a:schemeClr val="bg2"/>
              </a:solidFill>
              <a:latin typeface="Carlito"/>
              <a:cs typeface="Carlito"/>
            </a:endParaRPr>
          </a:p>
        </p:txBody>
      </p:sp>
      <p:sp>
        <p:nvSpPr>
          <p:cNvPr id="4" name="object 4"/>
          <p:cNvSpPr/>
          <p:nvPr/>
        </p:nvSpPr>
        <p:spPr>
          <a:xfrm>
            <a:off x="8141465" y="0"/>
            <a:ext cx="1002535" cy="1640134"/>
          </a:xfrm>
          <a:prstGeom prst="rect">
            <a:avLst/>
          </a:prstGeom>
          <a:blipFill>
            <a:blip r:embed="rId2" cstate="print"/>
            <a:stretch>
              <a:fillRect/>
            </a:stretch>
          </a:blipFill>
        </p:spPr>
        <p:txBody>
          <a:bodyPr wrap="square" lIns="0" tIns="0" rIns="0" bIns="0" rtlCol="0"/>
          <a:lstStyle/>
          <a:p>
            <a:endParaRPr sz="1050"/>
          </a:p>
        </p:txBody>
      </p:sp>
    </p:spTree>
    <p:extLst>
      <p:ext uri="{BB962C8B-B14F-4D97-AF65-F5344CB8AC3E}">
        <p14:creationId xmlns:p14="http://schemas.microsoft.com/office/powerpoint/2010/main" val="310944229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1"/>
          <p:cNvSpPr txBox="1">
            <a:spLocks noGrp="1"/>
          </p:cNvSpPr>
          <p:nvPr>
            <p:ph type="ctrTitle"/>
          </p:nvPr>
        </p:nvSpPr>
        <p:spPr>
          <a:xfrm>
            <a:off x="2765775" y="1645750"/>
            <a:ext cx="4227000" cy="1431900"/>
          </a:xfrm>
          <a:prstGeom prst="rect">
            <a:avLst/>
          </a:prstGeom>
        </p:spPr>
        <p:txBody>
          <a:bodyPr spcFirstLastPara="1" wrap="square" lIns="0" tIns="0" rIns="0" bIns="0" anchor="t" anchorCtr="0">
            <a:noAutofit/>
          </a:bodyPr>
          <a:lstStyle/>
          <a:p>
            <a:r>
              <a:rPr lang="en-US" b="0" dirty="0"/>
              <a:t>non-substance addiction?</a:t>
            </a:r>
            <a:br>
              <a:rPr lang="en-US" b="0" dirty="0"/>
            </a:br>
            <a:endParaRPr dirty="0"/>
          </a:p>
        </p:txBody>
      </p:sp>
    </p:spTree>
    <p:extLst>
      <p:ext uri="{BB962C8B-B14F-4D97-AF65-F5344CB8AC3E}">
        <p14:creationId xmlns:p14="http://schemas.microsoft.com/office/powerpoint/2010/main" val="29179586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37"/>
          <p:cNvSpPr txBox="1">
            <a:spLocks noGrp="1"/>
          </p:cNvSpPr>
          <p:nvPr>
            <p:ph type="title"/>
          </p:nvPr>
        </p:nvSpPr>
        <p:spPr>
          <a:xfrm>
            <a:off x="322677" y="362666"/>
            <a:ext cx="6324862" cy="118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Important terminologes</a:t>
            </a:r>
            <a:endParaRPr dirty="0"/>
          </a:p>
        </p:txBody>
      </p:sp>
      <p:grpSp>
        <p:nvGrpSpPr>
          <p:cNvPr id="897" name="Google Shape;897;p37"/>
          <p:cNvGrpSpPr/>
          <p:nvPr/>
        </p:nvGrpSpPr>
        <p:grpSpPr>
          <a:xfrm>
            <a:off x="6647539" y="238895"/>
            <a:ext cx="2487175" cy="2625941"/>
            <a:chOff x="4828025" y="773274"/>
            <a:chExt cx="3334870" cy="3490967"/>
          </a:xfrm>
        </p:grpSpPr>
        <p:grpSp>
          <p:nvGrpSpPr>
            <p:cNvPr id="898" name="Google Shape;898;p37"/>
            <p:cNvGrpSpPr/>
            <p:nvPr/>
          </p:nvGrpSpPr>
          <p:grpSpPr>
            <a:xfrm>
              <a:off x="4828025" y="773274"/>
              <a:ext cx="3334870" cy="3490967"/>
              <a:chOff x="4942325" y="773274"/>
              <a:chExt cx="3334870" cy="3490967"/>
            </a:xfrm>
          </p:grpSpPr>
          <p:sp>
            <p:nvSpPr>
              <p:cNvPr id="899" name="Google Shape;899;p37"/>
              <p:cNvSpPr/>
              <p:nvPr/>
            </p:nvSpPr>
            <p:spPr>
              <a:xfrm>
                <a:off x="5155433" y="1825251"/>
                <a:ext cx="1821508" cy="883592"/>
              </a:xfrm>
              <a:custGeom>
                <a:avLst/>
                <a:gdLst/>
                <a:ahLst/>
                <a:cxnLst/>
                <a:rect l="l" t="t" r="r" b="b"/>
                <a:pathLst>
                  <a:path w="39063" h="18949" extrusionOk="0">
                    <a:moveTo>
                      <a:pt x="19289" y="0"/>
                    </a:moveTo>
                    <a:cubicBezTo>
                      <a:pt x="7525" y="0"/>
                      <a:pt x="1" y="10697"/>
                      <a:pt x="1" y="10697"/>
                    </a:cubicBezTo>
                    <a:cubicBezTo>
                      <a:pt x="6204" y="16868"/>
                      <a:pt x="12510" y="18948"/>
                      <a:pt x="18194" y="18948"/>
                    </a:cubicBezTo>
                    <a:cubicBezTo>
                      <a:pt x="29962" y="18948"/>
                      <a:pt x="39062" y="10030"/>
                      <a:pt x="39062" y="10030"/>
                    </a:cubicBezTo>
                    <a:cubicBezTo>
                      <a:pt x="31721" y="2525"/>
                      <a:pt x="25005" y="0"/>
                      <a:pt x="19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7"/>
              <p:cNvSpPr/>
              <p:nvPr/>
            </p:nvSpPr>
            <p:spPr>
              <a:xfrm>
                <a:off x="5143029" y="1815412"/>
                <a:ext cx="1841652" cy="902197"/>
              </a:xfrm>
              <a:custGeom>
                <a:avLst/>
                <a:gdLst/>
                <a:ahLst/>
                <a:cxnLst/>
                <a:rect l="l" t="t" r="r" b="b"/>
                <a:pathLst>
                  <a:path w="39495" h="19348" extrusionOk="0">
                    <a:moveTo>
                      <a:pt x="19522" y="467"/>
                    </a:moveTo>
                    <a:cubicBezTo>
                      <a:pt x="19541" y="467"/>
                      <a:pt x="19561" y="467"/>
                      <a:pt x="19581" y="467"/>
                    </a:cubicBezTo>
                    <a:cubicBezTo>
                      <a:pt x="26085" y="467"/>
                      <a:pt x="32623" y="3769"/>
                      <a:pt x="39061" y="10274"/>
                    </a:cubicBezTo>
                    <a:cubicBezTo>
                      <a:pt x="37794" y="11408"/>
                      <a:pt x="29221" y="18980"/>
                      <a:pt x="18480" y="18980"/>
                    </a:cubicBezTo>
                    <a:cubicBezTo>
                      <a:pt x="12042" y="18980"/>
                      <a:pt x="5971" y="16278"/>
                      <a:pt x="567" y="10908"/>
                    </a:cubicBezTo>
                    <a:cubicBezTo>
                      <a:pt x="1466" y="9609"/>
                      <a:pt x="8746" y="467"/>
                      <a:pt x="19522" y="467"/>
                    </a:cubicBezTo>
                    <a:close/>
                    <a:moveTo>
                      <a:pt x="19481" y="0"/>
                    </a:moveTo>
                    <a:cubicBezTo>
                      <a:pt x="7772" y="0"/>
                      <a:pt x="133" y="10641"/>
                      <a:pt x="67" y="10774"/>
                    </a:cubicBezTo>
                    <a:cubicBezTo>
                      <a:pt x="0" y="10841"/>
                      <a:pt x="0" y="10941"/>
                      <a:pt x="100" y="11008"/>
                    </a:cubicBezTo>
                    <a:cubicBezTo>
                      <a:pt x="5637" y="16579"/>
                      <a:pt x="11808" y="19347"/>
                      <a:pt x="18447" y="19347"/>
                    </a:cubicBezTo>
                    <a:cubicBezTo>
                      <a:pt x="30155" y="19347"/>
                      <a:pt x="39395" y="10474"/>
                      <a:pt x="39428" y="10408"/>
                    </a:cubicBezTo>
                    <a:cubicBezTo>
                      <a:pt x="39495" y="10307"/>
                      <a:pt x="39495" y="10174"/>
                      <a:pt x="39428" y="10107"/>
                    </a:cubicBezTo>
                    <a:cubicBezTo>
                      <a:pt x="32890" y="3403"/>
                      <a:pt x="26152" y="0"/>
                      <a:pt x="19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7"/>
              <p:cNvSpPr/>
              <p:nvPr/>
            </p:nvSpPr>
            <p:spPr>
              <a:xfrm>
                <a:off x="5640778" y="1882282"/>
                <a:ext cx="777742" cy="777788"/>
              </a:xfrm>
              <a:custGeom>
                <a:avLst/>
                <a:gdLst/>
                <a:ahLst/>
                <a:cxnLst/>
                <a:rect l="l" t="t" r="r" b="b"/>
                <a:pathLst>
                  <a:path w="16679" h="16680" extrusionOk="0">
                    <a:moveTo>
                      <a:pt x="8340" y="0"/>
                    </a:moveTo>
                    <a:cubicBezTo>
                      <a:pt x="3736" y="0"/>
                      <a:pt x="0" y="3736"/>
                      <a:pt x="0" y="8340"/>
                    </a:cubicBezTo>
                    <a:cubicBezTo>
                      <a:pt x="0" y="12943"/>
                      <a:pt x="3736" y="16679"/>
                      <a:pt x="8340" y="16679"/>
                    </a:cubicBezTo>
                    <a:cubicBezTo>
                      <a:pt x="12976" y="16679"/>
                      <a:pt x="16679" y="12943"/>
                      <a:pt x="16679" y="8340"/>
                    </a:cubicBezTo>
                    <a:cubicBezTo>
                      <a:pt x="16679" y="3736"/>
                      <a:pt x="12976" y="0"/>
                      <a:pt x="8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7"/>
              <p:cNvSpPr/>
              <p:nvPr/>
            </p:nvSpPr>
            <p:spPr>
              <a:xfrm>
                <a:off x="6001662" y="1997977"/>
                <a:ext cx="317364" cy="249890"/>
              </a:xfrm>
              <a:custGeom>
                <a:avLst/>
                <a:gdLst/>
                <a:ahLst/>
                <a:cxnLst/>
                <a:rect l="l" t="t" r="r" b="b"/>
                <a:pathLst>
                  <a:path w="6806" h="5359" extrusionOk="0">
                    <a:moveTo>
                      <a:pt x="1224" y="1"/>
                    </a:moveTo>
                    <a:cubicBezTo>
                      <a:pt x="639" y="1"/>
                      <a:pt x="245" y="88"/>
                      <a:pt x="200" y="88"/>
                    </a:cubicBezTo>
                    <a:cubicBezTo>
                      <a:pt x="67" y="121"/>
                      <a:pt x="0" y="221"/>
                      <a:pt x="34" y="355"/>
                    </a:cubicBezTo>
                    <a:cubicBezTo>
                      <a:pt x="61" y="465"/>
                      <a:pt x="135" y="530"/>
                      <a:pt x="235" y="530"/>
                    </a:cubicBezTo>
                    <a:cubicBezTo>
                      <a:pt x="256" y="530"/>
                      <a:pt x="277" y="527"/>
                      <a:pt x="300" y="522"/>
                    </a:cubicBezTo>
                    <a:cubicBezTo>
                      <a:pt x="300" y="522"/>
                      <a:pt x="674" y="428"/>
                      <a:pt x="1242" y="428"/>
                    </a:cubicBezTo>
                    <a:cubicBezTo>
                      <a:pt x="1897" y="428"/>
                      <a:pt x="2809" y="553"/>
                      <a:pt x="3703" y="1089"/>
                    </a:cubicBezTo>
                    <a:cubicBezTo>
                      <a:pt x="4970" y="1856"/>
                      <a:pt x="5838" y="3224"/>
                      <a:pt x="6305" y="5192"/>
                    </a:cubicBezTo>
                    <a:cubicBezTo>
                      <a:pt x="6338" y="5258"/>
                      <a:pt x="6405" y="5358"/>
                      <a:pt x="6505" y="5358"/>
                    </a:cubicBezTo>
                    <a:lnTo>
                      <a:pt x="6572" y="5358"/>
                    </a:lnTo>
                    <a:cubicBezTo>
                      <a:pt x="6705" y="5325"/>
                      <a:pt x="6805" y="5225"/>
                      <a:pt x="6738" y="5092"/>
                    </a:cubicBezTo>
                    <a:cubicBezTo>
                      <a:pt x="6238" y="3023"/>
                      <a:pt x="5304" y="1556"/>
                      <a:pt x="3970" y="722"/>
                    </a:cubicBezTo>
                    <a:cubicBezTo>
                      <a:pt x="2957" y="133"/>
                      <a:pt x="1945" y="1"/>
                      <a:pt x="1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7"/>
              <p:cNvSpPr/>
              <p:nvPr/>
            </p:nvSpPr>
            <p:spPr>
              <a:xfrm>
                <a:off x="7246035" y="2526273"/>
                <a:ext cx="135367" cy="133828"/>
              </a:xfrm>
              <a:custGeom>
                <a:avLst/>
                <a:gdLst/>
                <a:ahLst/>
                <a:cxnLst/>
                <a:rect l="l" t="t" r="r" b="b"/>
                <a:pathLst>
                  <a:path w="2903" h="2870" extrusionOk="0">
                    <a:moveTo>
                      <a:pt x="1469" y="401"/>
                    </a:moveTo>
                    <a:cubicBezTo>
                      <a:pt x="2002" y="401"/>
                      <a:pt x="2469" y="868"/>
                      <a:pt x="2469" y="1435"/>
                    </a:cubicBezTo>
                    <a:cubicBezTo>
                      <a:pt x="2469" y="2002"/>
                      <a:pt x="1969" y="2435"/>
                      <a:pt x="1402" y="2435"/>
                    </a:cubicBezTo>
                    <a:cubicBezTo>
                      <a:pt x="868" y="2435"/>
                      <a:pt x="401" y="2002"/>
                      <a:pt x="401" y="1401"/>
                    </a:cubicBezTo>
                    <a:cubicBezTo>
                      <a:pt x="401" y="868"/>
                      <a:pt x="868" y="401"/>
                      <a:pt x="1469" y="401"/>
                    </a:cubicBezTo>
                    <a:close/>
                    <a:moveTo>
                      <a:pt x="1469" y="0"/>
                    </a:moveTo>
                    <a:cubicBezTo>
                      <a:pt x="668" y="0"/>
                      <a:pt x="1" y="601"/>
                      <a:pt x="1" y="1401"/>
                    </a:cubicBezTo>
                    <a:cubicBezTo>
                      <a:pt x="1" y="2202"/>
                      <a:pt x="668" y="2869"/>
                      <a:pt x="1469" y="2869"/>
                    </a:cubicBezTo>
                    <a:cubicBezTo>
                      <a:pt x="2236" y="2869"/>
                      <a:pt x="2870" y="2235"/>
                      <a:pt x="2903" y="1435"/>
                    </a:cubicBezTo>
                    <a:cubicBezTo>
                      <a:pt x="2903" y="667"/>
                      <a:pt x="2236" y="0"/>
                      <a:pt x="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7"/>
              <p:cNvSpPr/>
              <p:nvPr/>
            </p:nvSpPr>
            <p:spPr>
              <a:xfrm>
                <a:off x="7541541" y="2898445"/>
                <a:ext cx="716983" cy="408712"/>
              </a:xfrm>
              <a:custGeom>
                <a:avLst/>
                <a:gdLst/>
                <a:ahLst/>
                <a:cxnLst/>
                <a:rect l="l" t="t" r="r" b="b"/>
                <a:pathLst>
                  <a:path w="15376" h="8765" extrusionOk="0">
                    <a:moveTo>
                      <a:pt x="9285" y="0"/>
                    </a:moveTo>
                    <a:cubicBezTo>
                      <a:pt x="8578" y="0"/>
                      <a:pt x="7956" y="394"/>
                      <a:pt x="7529" y="913"/>
                    </a:cubicBezTo>
                    <a:lnTo>
                      <a:pt x="7529" y="913"/>
                    </a:lnTo>
                    <a:cubicBezTo>
                      <a:pt x="7232" y="672"/>
                      <a:pt x="6842" y="456"/>
                      <a:pt x="6340" y="292"/>
                    </a:cubicBezTo>
                    <a:cubicBezTo>
                      <a:pt x="5944" y="167"/>
                      <a:pt x="5609" y="113"/>
                      <a:pt x="5326" y="113"/>
                    </a:cubicBezTo>
                    <a:cubicBezTo>
                      <a:pt x="3487" y="113"/>
                      <a:pt x="3838" y="2393"/>
                      <a:pt x="3838" y="2393"/>
                    </a:cubicBezTo>
                    <a:cubicBezTo>
                      <a:pt x="3651" y="2280"/>
                      <a:pt x="3451" y="2229"/>
                      <a:pt x="3248" y="2229"/>
                    </a:cubicBezTo>
                    <a:cubicBezTo>
                      <a:pt x="1717" y="2229"/>
                      <a:pt x="0" y="5165"/>
                      <a:pt x="2003" y="6697"/>
                    </a:cubicBezTo>
                    <a:cubicBezTo>
                      <a:pt x="2628" y="7144"/>
                      <a:pt x="3222" y="7342"/>
                      <a:pt x="3728" y="7362"/>
                    </a:cubicBezTo>
                    <a:lnTo>
                      <a:pt x="3728" y="7362"/>
                    </a:lnTo>
                    <a:cubicBezTo>
                      <a:pt x="3907" y="8118"/>
                      <a:pt x="4455" y="8765"/>
                      <a:pt x="5606" y="8765"/>
                    </a:cubicBezTo>
                    <a:cubicBezTo>
                      <a:pt x="7283" y="8765"/>
                      <a:pt x="8399" y="8382"/>
                      <a:pt x="9015" y="7808"/>
                    </a:cubicBezTo>
                    <a:lnTo>
                      <a:pt x="9015" y="7808"/>
                    </a:lnTo>
                    <a:cubicBezTo>
                      <a:pt x="9144" y="7979"/>
                      <a:pt x="9307" y="8144"/>
                      <a:pt x="9509" y="8298"/>
                    </a:cubicBezTo>
                    <a:cubicBezTo>
                      <a:pt x="9779" y="8509"/>
                      <a:pt x="10103" y="8603"/>
                      <a:pt x="10453" y="8603"/>
                    </a:cubicBezTo>
                    <a:cubicBezTo>
                      <a:pt x="12481" y="8603"/>
                      <a:pt x="15375" y="5448"/>
                      <a:pt x="13611" y="3628"/>
                    </a:cubicBezTo>
                    <a:cubicBezTo>
                      <a:pt x="13141" y="3142"/>
                      <a:pt x="12646" y="2957"/>
                      <a:pt x="12182" y="2957"/>
                    </a:cubicBezTo>
                    <a:cubicBezTo>
                      <a:pt x="12121" y="2957"/>
                      <a:pt x="12059" y="2961"/>
                      <a:pt x="11999" y="2967"/>
                    </a:cubicBezTo>
                    <a:lnTo>
                      <a:pt x="11999" y="2967"/>
                    </a:lnTo>
                    <a:cubicBezTo>
                      <a:pt x="12011" y="2073"/>
                      <a:pt x="11557" y="1047"/>
                      <a:pt x="10443" y="359"/>
                    </a:cubicBezTo>
                    <a:cubicBezTo>
                      <a:pt x="10044" y="107"/>
                      <a:pt x="9653" y="0"/>
                      <a:pt x="9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7"/>
              <p:cNvSpPr/>
              <p:nvPr/>
            </p:nvSpPr>
            <p:spPr>
              <a:xfrm>
                <a:off x="7572691" y="2884036"/>
                <a:ext cx="647131" cy="430908"/>
              </a:xfrm>
              <a:custGeom>
                <a:avLst/>
                <a:gdLst/>
                <a:ahLst/>
                <a:cxnLst/>
                <a:rect l="l" t="t" r="r" b="b"/>
                <a:pathLst>
                  <a:path w="13878" h="9241" extrusionOk="0">
                    <a:moveTo>
                      <a:pt x="6872" y="1502"/>
                    </a:moveTo>
                    <a:cubicBezTo>
                      <a:pt x="7473" y="2035"/>
                      <a:pt x="7540" y="2669"/>
                      <a:pt x="7373" y="3036"/>
                    </a:cubicBezTo>
                    <a:cubicBezTo>
                      <a:pt x="7332" y="3262"/>
                      <a:pt x="7202" y="3387"/>
                      <a:pt x="7038" y="3387"/>
                    </a:cubicBezTo>
                    <a:cubicBezTo>
                      <a:pt x="6936" y="3387"/>
                      <a:pt x="6821" y="3339"/>
                      <a:pt x="6706" y="3236"/>
                    </a:cubicBezTo>
                    <a:cubicBezTo>
                      <a:pt x="6339" y="2903"/>
                      <a:pt x="6405" y="2169"/>
                      <a:pt x="6872" y="1502"/>
                    </a:cubicBezTo>
                    <a:close/>
                    <a:moveTo>
                      <a:pt x="11142" y="3503"/>
                    </a:moveTo>
                    <a:cubicBezTo>
                      <a:pt x="11042" y="4204"/>
                      <a:pt x="10575" y="4771"/>
                      <a:pt x="10008" y="4871"/>
                    </a:cubicBezTo>
                    <a:lnTo>
                      <a:pt x="9875" y="4871"/>
                    </a:lnTo>
                    <a:cubicBezTo>
                      <a:pt x="9708" y="4871"/>
                      <a:pt x="9708" y="4804"/>
                      <a:pt x="9708" y="4771"/>
                    </a:cubicBezTo>
                    <a:cubicBezTo>
                      <a:pt x="9708" y="4504"/>
                      <a:pt x="10308" y="3703"/>
                      <a:pt x="11142" y="3503"/>
                    </a:cubicBezTo>
                    <a:close/>
                    <a:moveTo>
                      <a:pt x="3870" y="5438"/>
                    </a:moveTo>
                    <a:cubicBezTo>
                      <a:pt x="4004" y="5438"/>
                      <a:pt x="4070" y="5571"/>
                      <a:pt x="4171" y="5605"/>
                    </a:cubicBezTo>
                    <a:cubicBezTo>
                      <a:pt x="4471" y="6005"/>
                      <a:pt x="4537" y="6405"/>
                      <a:pt x="4371" y="6739"/>
                    </a:cubicBezTo>
                    <a:cubicBezTo>
                      <a:pt x="4171" y="7106"/>
                      <a:pt x="3737" y="7372"/>
                      <a:pt x="3237" y="7372"/>
                    </a:cubicBezTo>
                    <a:cubicBezTo>
                      <a:pt x="3136" y="6672"/>
                      <a:pt x="3337" y="5938"/>
                      <a:pt x="3570" y="5605"/>
                    </a:cubicBezTo>
                    <a:cubicBezTo>
                      <a:pt x="3704" y="5538"/>
                      <a:pt x="3804" y="5438"/>
                      <a:pt x="3870" y="5438"/>
                    </a:cubicBezTo>
                    <a:close/>
                    <a:moveTo>
                      <a:pt x="8507" y="6005"/>
                    </a:moveTo>
                    <a:cubicBezTo>
                      <a:pt x="8507" y="6005"/>
                      <a:pt x="8574" y="6072"/>
                      <a:pt x="8674" y="6272"/>
                    </a:cubicBezTo>
                    <a:cubicBezTo>
                      <a:pt x="8841" y="6839"/>
                      <a:pt x="8740" y="7306"/>
                      <a:pt x="8407" y="7739"/>
                    </a:cubicBezTo>
                    <a:cubicBezTo>
                      <a:pt x="8073" y="7172"/>
                      <a:pt x="8140" y="6572"/>
                      <a:pt x="8307" y="6205"/>
                    </a:cubicBezTo>
                    <a:cubicBezTo>
                      <a:pt x="8374" y="6038"/>
                      <a:pt x="8474" y="6005"/>
                      <a:pt x="8507" y="6005"/>
                    </a:cubicBezTo>
                    <a:close/>
                    <a:moveTo>
                      <a:pt x="8668" y="388"/>
                    </a:moveTo>
                    <a:cubicBezTo>
                      <a:pt x="9021" y="388"/>
                      <a:pt x="9378" y="490"/>
                      <a:pt x="9708" y="701"/>
                    </a:cubicBezTo>
                    <a:cubicBezTo>
                      <a:pt x="10575" y="1235"/>
                      <a:pt x="11142" y="2069"/>
                      <a:pt x="11176" y="2936"/>
                    </a:cubicBezTo>
                    <a:cubicBezTo>
                      <a:pt x="10141" y="3169"/>
                      <a:pt x="9308" y="4103"/>
                      <a:pt x="9341" y="4704"/>
                    </a:cubicBezTo>
                    <a:cubicBezTo>
                      <a:pt x="9374" y="4937"/>
                      <a:pt x="9508" y="5204"/>
                      <a:pt x="9908" y="5204"/>
                    </a:cubicBezTo>
                    <a:lnTo>
                      <a:pt x="10075" y="5204"/>
                    </a:lnTo>
                    <a:cubicBezTo>
                      <a:pt x="10909" y="5071"/>
                      <a:pt x="11509" y="4337"/>
                      <a:pt x="11576" y="3370"/>
                    </a:cubicBezTo>
                    <a:cubicBezTo>
                      <a:pt x="12009" y="3370"/>
                      <a:pt x="12476" y="3570"/>
                      <a:pt x="12843" y="3970"/>
                    </a:cubicBezTo>
                    <a:cubicBezTo>
                      <a:pt x="13511" y="4637"/>
                      <a:pt x="13344" y="5471"/>
                      <a:pt x="13077" y="6072"/>
                    </a:cubicBezTo>
                    <a:cubicBezTo>
                      <a:pt x="12543" y="7406"/>
                      <a:pt x="10975" y="8607"/>
                      <a:pt x="9808" y="8607"/>
                    </a:cubicBezTo>
                    <a:cubicBezTo>
                      <a:pt x="9508" y="8607"/>
                      <a:pt x="9207" y="8540"/>
                      <a:pt x="9007" y="8373"/>
                    </a:cubicBezTo>
                    <a:cubicBezTo>
                      <a:pt x="8874" y="8273"/>
                      <a:pt x="8740" y="8206"/>
                      <a:pt x="8674" y="8073"/>
                    </a:cubicBezTo>
                    <a:cubicBezTo>
                      <a:pt x="9174" y="7573"/>
                      <a:pt x="9308" y="6872"/>
                      <a:pt x="9074" y="6172"/>
                    </a:cubicBezTo>
                    <a:cubicBezTo>
                      <a:pt x="8907" y="5638"/>
                      <a:pt x="8674" y="5571"/>
                      <a:pt x="8507" y="5571"/>
                    </a:cubicBezTo>
                    <a:cubicBezTo>
                      <a:pt x="8240" y="5571"/>
                      <a:pt x="8040" y="5738"/>
                      <a:pt x="7907" y="6038"/>
                    </a:cubicBezTo>
                    <a:cubicBezTo>
                      <a:pt x="7706" y="6539"/>
                      <a:pt x="7673" y="7339"/>
                      <a:pt x="8140" y="8040"/>
                    </a:cubicBezTo>
                    <a:cubicBezTo>
                      <a:pt x="7640" y="8407"/>
                      <a:pt x="6706" y="8840"/>
                      <a:pt x="5038" y="8840"/>
                    </a:cubicBezTo>
                    <a:lnTo>
                      <a:pt x="5038" y="9007"/>
                    </a:lnTo>
                    <a:lnTo>
                      <a:pt x="5004" y="8773"/>
                    </a:lnTo>
                    <a:cubicBezTo>
                      <a:pt x="4004" y="8773"/>
                      <a:pt x="3570" y="8273"/>
                      <a:pt x="3370" y="7773"/>
                    </a:cubicBezTo>
                    <a:cubicBezTo>
                      <a:pt x="4004" y="7739"/>
                      <a:pt x="4504" y="7439"/>
                      <a:pt x="4804" y="6872"/>
                    </a:cubicBezTo>
                    <a:cubicBezTo>
                      <a:pt x="5038" y="6372"/>
                      <a:pt x="4971" y="5771"/>
                      <a:pt x="4537" y="5271"/>
                    </a:cubicBezTo>
                    <a:cubicBezTo>
                      <a:pt x="4337" y="5004"/>
                      <a:pt x="4137" y="4937"/>
                      <a:pt x="3970" y="4937"/>
                    </a:cubicBezTo>
                    <a:cubicBezTo>
                      <a:pt x="3737" y="4937"/>
                      <a:pt x="3537" y="5071"/>
                      <a:pt x="3370" y="5271"/>
                    </a:cubicBezTo>
                    <a:cubicBezTo>
                      <a:pt x="3003" y="5738"/>
                      <a:pt x="2836" y="6539"/>
                      <a:pt x="2903" y="7239"/>
                    </a:cubicBezTo>
                    <a:cubicBezTo>
                      <a:pt x="2469" y="7172"/>
                      <a:pt x="2002" y="6939"/>
                      <a:pt x="1535" y="6605"/>
                    </a:cubicBezTo>
                    <a:cubicBezTo>
                      <a:pt x="501" y="5871"/>
                      <a:pt x="701" y="4737"/>
                      <a:pt x="835" y="4337"/>
                    </a:cubicBezTo>
                    <a:cubicBezTo>
                      <a:pt x="1135" y="3370"/>
                      <a:pt x="1969" y="2602"/>
                      <a:pt x="2669" y="2602"/>
                    </a:cubicBezTo>
                    <a:cubicBezTo>
                      <a:pt x="2836" y="2602"/>
                      <a:pt x="3003" y="2669"/>
                      <a:pt x="3136" y="2736"/>
                    </a:cubicBezTo>
                    <a:cubicBezTo>
                      <a:pt x="3153" y="2752"/>
                      <a:pt x="3178" y="2761"/>
                      <a:pt x="3212" y="2761"/>
                    </a:cubicBezTo>
                    <a:cubicBezTo>
                      <a:pt x="3245" y="2761"/>
                      <a:pt x="3287" y="2752"/>
                      <a:pt x="3337" y="2736"/>
                    </a:cubicBezTo>
                    <a:cubicBezTo>
                      <a:pt x="3370" y="2702"/>
                      <a:pt x="3403" y="2602"/>
                      <a:pt x="3403" y="2536"/>
                    </a:cubicBezTo>
                    <a:cubicBezTo>
                      <a:pt x="3403" y="2536"/>
                      <a:pt x="3303" y="1435"/>
                      <a:pt x="3804" y="868"/>
                    </a:cubicBezTo>
                    <a:cubicBezTo>
                      <a:pt x="4020" y="612"/>
                      <a:pt x="4330" y="483"/>
                      <a:pt x="4727" y="483"/>
                    </a:cubicBezTo>
                    <a:cubicBezTo>
                      <a:pt x="5001" y="483"/>
                      <a:pt x="5317" y="545"/>
                      <a:pt x="5672" y="668"/>
                    </a:cubicBezTo>
                    <a:cubicBezTo>
                      <a:pt x="6005" y="768"/>
                      <a:pt x="6339" y="935"/>
                      <a:pt x="6572" y="1101"/>
                    </a:cubicBezTo>
                    <a:cubicBezTo>
                      <a:pt x="6039" y="1902"/>
                      <a:pt x="5872" y="2936"/>
                      <a:pt x="6506" y="3436"/>
                    </a:cubicBezTo>
                    <a:cubicBezTo>
                      <a:pt x="6694" y="3600"/>
                      <a:pt x="6902" y="3678"/>
                      <a:pt x="7098" y="3678"/>
                    </a:cubicBezTo>
                    <a:cubicBezTo>
                      <a:pt x="7422" y="3678"/>
                      <a:pt x="7715" y="3464"/>
                      <a:pt x="7840" y="3069"/>
                    </a:cubicBezTo>
                    <a:cubicBezTo>
                      <a:pt x="8007" y="2536"/>
                      <a:pt x="7873" y="1735"/>
                      <a:pt x="7173" y="1068"/>
                    </a:cubicBezTo>
                    <a:cubicBezTo>
                      <a:pt x="7596" y="625"/>
                      <a:pt x="8129" y="388"/>
                      <a:pt x="8668" y="388"/>
                    </a:cubicBezTo>
                    <a:close/>
                    <a:moveTo>
                      <a:pt x="8623" y="0"/>
                    </a:moveTo>
                    <a:cubicBezTo>
                      <a:pt x="7962" y="0"/>
                      <a:pt x="7315" y="297"/>
                      <a:pt x="6806" y="868"/>
                    </a:cubicBezTo>
                    <a:cubicBezTo>
                      <a:pt x="6472" y="634"/>
                      <a:pt x="6139" y="501"/>
                      <a:pt x="5705" y="367"/>
                    </a:cubicBezTo>
                    <a:cubicBezTo>
                      <a:pt x="5313" y="245"/>
                      <a:pt x="4958" y="186"/>
                      <a:pt x="4641" y="186"/>
                    </a:cubicBezTo>
                    <a:cubicBezTo>
                      <a:pt x="4095" y="186"/>
                      <a:pt x="3666" y="363"/>
                      <a:pt x="3370" y="701"/>
                    </a:cubicBezTo>
                    <a:cubicBezTo>
                      <a:pt x="2970" y="1201"/>
                      <a:pt x="2903" y="1935"/>
                      <a:pt x="2903" y="2369"/>
                    </a:cubicBezTo>
                    <a:cubicBezTo>
                      <a:pt x="2836" y="2336"/>
                      <a:pt x="2703" y="2336"/>
                      <a:pt x="2569" y="2336"/>
                    </a:cubicBezTo>
                    <a:cubicBezTo>
                      <a:pt x="1702" y="2336"/>
                      <a:pt x="735" y="3203"/>
                      <a:pt x="368" y="4337"/>
                    </a:cubicBezTo>
                    <a:cubicBezTo>
                      <a:pt x="1" y="5404"/>
                      <a:pt x="301" y="6405"/>
                      <a:pt x="1202" y="7072"/>
                    </a:cubicBezTo>
                    <a:cubicBezTo>
                      <a:pt x="1802" y="7506"/>
                      <a:pt x="2369" y="7739"/>
                      <a:pt x="2903" y="7773"/>
                    </a:cubicBezTo>
                    <a:cubicBezTo>
                      <a:pt x="3170" y="8707"/>
                      <a:pt x="3904" y="9240"/>
                      <a:pt x="5004" y="9240"/>
                    </a:cubicBezTo>
                    <a:cubicBezTo>
                      <a:pt x="6506" y="9240"/>
                      <a:pt x="7640" y="8940"/>
                      <a:pt x="8374" y="8306"/>
                    </a:cubicBezTo>
                    <a:cubicBezTo>
                      <a:pt x="8507" y="8473"/>
                      <a:pt x="8640" y="8573"/>
                      <a:pt x="8740" y="8707"/>
                    </a:cubicBezTo>
                    <a:cubicBezTo>
                      <a:pt x="9041" y="8907"/>
                      <a:pt x="9374" y="9040"/>
                      <a:pt x="9808" y="9040"/>
                    </a:cubicBezTo>
                    <a:cubicBezTo>
                      <a:pt x="11142" y="9040"/>
                      <a:pt x="12843" y="7706"/>
                      <a:pt x="13477" y="6238"/>
                    </a:cubicBezTo>
                    <a:cubicBezTo>
                      <a:pt x="13877" y="5271"/>
                      <a:pt x="13744" y="4370"/>
                      <a:pt x="13144" y="3703"/>
                    </a:cubicBezTo>
                    <a:cubicBezTo>
                      <a:pt x="12643" y="3203"/>
                      <a:pt x="12143" y="2936"/>
                      <a:pt x="11542" y="2936"/>
                    </a:cubicBezTo>
                    <a:cubicBezTo>
                      <a:pt x="11476" y="1902"/>
                      <a:pt x="10875" y="1001"/>
                      <a:pt x="9875" y="367"/>
                    </a:cubicBezTo>
                    <a:cubicBezTo>
                      <a:pt x="9472" y="121"/>
                      <a:pt x="9045" y="0"/>
                      <a:pt x="8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7"/>
              <p:cNvSpPr/>
              <p:nvPr/>
            </p:nvSpPr>
            <p:spPr>
              <a:xfrm>
                <a:off x="6477634" y="2645885"/>
                <a:ext cx="1264512" cy="1244695"/>
              </a:xfrm>
              <a:custGeom>
                <a:avLst/>
                <a:gdLst/>
                <a:ahLst/>
                <a:cxnLst/>
                <a:rect l="l" t="t" r="r" b="b"/>
                <a:pathLst>
                  <a:path w="27118" h="26693" extrusionOk="0">
                    <a:moveTo>
                      <a:pt x="5161" y="0"/>
                    </a:moveTo>
                    <a:cubicBezTo>
                      <a:pt x="5152" y="0"/>
                      <a:pt x="5144" y="2"/>
                      <a:pt x="5137" y="4"/>
                    </a:cubicBezTo>
                    <a:cubicBezTo>
                      <a:pt x="4270" y="337"/>
                      <a:pt x="0" y="6642"/>
                      <a:pt x="0" y="6642"/>
                    </a:cubicBezTo>
                    <a:cubicBezTo>
                      <a:pt x="0" y="6642"/>
                      <a:pt x="19493" y="26693"/>
                      <a:pt x="20626" y="26693"/>
                    </a:cubicBezTo>
                    <a:cubicBezTo>
                      <a:pt x="20635" y="26693"/>
                      <a:pt x="20642" y="26692"/>
                      <a:pt x="20649" y="26690"/>
                    </a:cubicBezTo>
                    <a:cubicBezTo>
                      <a:pt x="21516" y="26389"/>
                      <a:pt x="26519" y="21152"/>
                      <a:pt x="26820" y="20218"/>
                    </a:cubicBezTo>
                    <a:cubicBezTo>
                      <a:pt x="27118" y="19358"/>
                      <a:pt x="6324" y="0"/>
                      <a:pt x="5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7"/>
              <p:cNvSpPr/>
              <p:nvPr/>
            </p:nvSpPr>
            <p:spPr>
              <a:xfrm>
                <a:off x="6468308" y="2638284"/>
                <a:ext cx="1270854" cy="1261481"/>
              </a:xfrm>
              <a:custGeom>
                <a:avLst/>
                <a:gdLst/>
                <a:ahLst/>
                <a:cxnLst/>
                <a:rect l="l" t="t" r="r" b="b"/>
                <a:pathLst>
                  <a:path w="27254" h="27053" extrusionOk="0">
                    <a:moveTo>
                      <a:pt x="5371" y="467"/>
                    </a:moveTo>
                    <a:cubicBezTo>
                      <a:pt x="6872" y="867"/>
                      <a:pt x="26252" y="18980"/>
                      <a:pt x="26819" y="20448"/>
                    </a:cubicBezTo>
                    <a:cubicBezTo>
                      <a:pt x="26419" y="21382"/>
                      <a:pt x="21716" y="26319"/>
                      <a:pt x="20849" y="26686"/>
                    </a:cubicBezTo>
                    <a:cubicBezTo>
                      <a:pt x="19714" y="26286"/>
                      <a:pt x="8139" y="14677"/>
                      <a:pt x="501" y="6805"/>
                    </a:cubicBezTo>
                    <a:cubicBezTo>
                      <a:pt x="2068" y="4370"/>
                      <a:pt x="4737" y="701"/>
                      <a:pt x="5371" y="467"/>
                    </a:cubicBezTo>
                    <a:close/>
                    <a:moveTo>
                      <a:pt x="5271" y="0"/>
                    </a:moveTo>
                    <a:cubicBezTo>
                      <a:pt x="4370" y="300"/>
                      <a:pt x="734" y="5637"/>
                      <a:pt x="34" y="6672"/>
                    </a:cubicBezTo>
                    <a:cubicBezTo>
                      <a:pt x="0" y="6772"/>
                      <a:pt x="0" y="6838"/>
                      <a:pt x="67" y="6938"/>
                    </a:cubicBezTo>
                    <a:cubicBezTo>
                      <a:pt x="3336" y="10307"/>
                      <a:pt x="19681" y="27053"/>
                      <a:pt x="20849" y="27053"/>
                    </a:cubicBezTo>
                    <a:lnTo>
                      <a:pt x="20915" y="27053"/>
                    </a:lnTo>
                    <a:cubicBezTo>
                      <a:pt x="21849" y="26786"/>
                      <a:pt x="26886" y="21482"/>
                      <a:pt x="27220" y="20481"/>
                    </a:cubicBezTo>
                    <a:cubicBezTo>
                      <a:pt x="27253" y="20348"/>
                      <a:pt x="27220" y="20215"/>
                      <a:pt x="27020" y="19948"/>
                    </a:cubicBezTo>
                    <a:cubicBezTo>
                      <a:pt x="25919" y="18447"/>
                      <a:pt x="20615" y="13343"/>
                      <a:pt x="15878" y="8940"/>
                    </a:cubicBezTo>
                    <a:cubicBezTo>
                      <a:pt x="13610" y="6838"/>
                      <a:pt x="6205" y="0"/>
                      <a:pt x="5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7"/>
              <p:cNvSpPr/>
              <p:nvPr/>
            </p:nvSpPr>
            <p:spPr>
              <a:xfrm>
                <a:off x="6840057" y="2984528"/>
                <a:ext cx="1300044" cy="1279714"/>
              </a:xfrm>
              <a:custGeom>
                <a:avLst/>
                <a:gdLst/>
                <a:ahLst/>
                <a:cxnLst/>
                <a:rect l="l" t="t" r="r" b="b"/>
                <a:pathLst>
                  <a:path w="27880" h="27444" extrusionOk="0">
                    <a:moveTo>
                      <a:pt x="8766" y="1"/>
                    </a:moveTo>
                    <a:cubicBezTo>
                      <a:pt x="8742" y="1"/>
                      <a:pt x="8723" y="5"/>
                      <a:pt x="8707" y="14"/>
                    </a:cubicBezTo>
                    <a:cubicBezTo>
                      <a:pt x="7606" y="447"/>
                      <a:pt x="1" y="9120"/>
                      <a:pt x="1" y="9120"/>
                    </a:cubicBezTo>
                    <a:cubicBezTo>
                      <a:pt x="1" y="9120"/>
                      <a:pt x="17544" y="27443"/>
                      <a:pt x="18998" y="27443"/>
                    </a:cubicBezTo>
                    <a:cubicBezTo>
                      <a:pt x="19018" y="27443"/>
                      <a:pt x="19034" y="27440"/>
                      <a:pt x="19048" y="27433"/>
                    </a:cubicBezTo>
                    <a:cubicBezTo>
                      <a:pt x="20082" y="26933"/>
                      <a:pt x="26853" y="19895"/>
                      <a:pt x="27387" y="18861"/>
                    </a:cubicBezTo>
                    <a:cubicBezTo>
                      <a:pt x="27880" y="17809"/>
                      <a:pt x="10289" y="1"/>
                      <a:pt x="87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7"/>
              <p:cNvSpPr/>
              <p:nvPr/>
            </p:nvSpPr>
            <p:spPr>
              <a:xfrm>
                <a:off x="4942325" y="1205649"/>
                <a:ext cx="2177668" cy="2177668"/>
              </a:xfrm>
              <a:custGeom>
                <a:avLst/>
                <a:gdLst/>
                <a:ahLst/>
                <a:cxnLst/>
                <a:rect l="l" t="t" r="r" b="b"/>
                <a:pathLst>
                  <a:path w="46701" h="46701" extrusionOk="0">
                    <a:moveTo>
                      <a:pt x="23351" y="7539"/>
                    </a:moveTo>
                    <a:cubicBezTo>
                      <a:pt x="32057" y="7539"/>
                      <a:pt x="39129" y="14644"/>
                      <a:pt x="39129" y="23350"/>
                    </a:cubicBezTo>
                    <a:cubicBezTo>
                      <a:pt x="39129" y="32090"/>
                      <a:pt x="32057" y="39161"/>
                      <a:pt x="23351" y="39161"/>
                    </a:cubicBezTo>
                    <a:cubicBezTo>
                      <a:pt x="14611" y="39161"/>
                      <a:pt x="7540" y="32056"/>
                      <a:pt x="7540" y="23350"/>
                    </a:cubicBezTo>
                    <a:cubicBezTo>
                      <a:pt x="7540" y="14644"/>
                      <a:pt x="14611" y="7539"/>
                      <a:pt x="23351" y="7539"/>
                    </a:cubicBezTo>
                    <a:close/>
                    <a:moveTo>
                      <a:pt x="23351" y="0"/>
                    </a:moveTo>
                    <a:cubicBezTo>
                      <a:pt x="10442" y="0"/>
                      <a:pt x="1" y="10474"/>
                      <a:pt x="1" y="23350"/>
                    </a:cubicBezTo>
                    <a:cubicBezTo>
                      <a:pt x="1" y="36226"/>
                      <a:pt x="10442" y="46700"/>
                      <a:pt x="23351" y="46700"/>
                    </a:cubicBezTo>
                    <a:cubicBezTo>
                      <a:pt x="36227" y="46700"/>
                      <a:pt x="46701" y="36226"/>
                      <a:pt x="46701" y="23350"/>
                    </a:cubicBezTo>
                    <a:cubicBezTo>
                      <a:pt x="46701" y="10474"/>
                      <a:pt x="36227" y="0"/>
                      <a:pt x="23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7"/>
              <p:cNvSpPr/>
              <p:nvPr/>
            </p:nvSpPr>
            <p:spPr>
              <a:xfrm>
                <a:off x="6485422" y="1422861"/>
                <a:ext cx="519551" cy="740997"/>
              </a:xfrm>
              <a:custGeom>
                <a:avLst/>
                <a:gdLst/>
                <a:ahLst/>
                <a:cxnLst/>
                <a:rect l="l" t="t" r="r" b="b"/>
                <a:pathLst>
                  <a:path w="11142" h="15891" extrusionOk="0">
                    <a:moveTo>
                      <a:pt x="226" y="0"/>
                    </a:moveTo>
                    <a:cubicBezTo>
                      <a:pt x="143" y="0"/>
                      <a:pt x="59" y="44"/>
                      <a:pt x="34" y="146"/>
                    </a:cubicBezTo>
                    <a:cubicBezTo>
                      <a:pt x="0" y="212"/>
                      <a:pt x="34" y="346"/>
                      <a:pt x="167" y="379"/>
                    </a:cubicBezTo>
                    <a:cubicBezTo>
                      <a:pt x="234" y="412"/>
                      <a:pt x="9173" y="4048"/>
                      <a:pt x="10675" y="15723"/>
                    </a:cubicBezTo>
                    <a:cubicBezTo>
                      <a:pt x="10675" y="15823"/>
                      <a:pt x="10808" y="15890"/>
                      <a:pt x="10875" y="15890"/>
                    </a:cubicBezTo>
                    <a:cubicBezTo>
                      <a:pt x="11041" y="15857"/>
                      <a:pt x="11142" y="15757"/>
                      <a:pt x="11041" y="15690"/>
                    </a:cubicBezTo>
                    <a:cubicBezTo>
                      <a:pt x="9507" y="3715"/>
                      <a:pt x="367" y="45"/>
                      <a:pt x="300" y="12"/>
                    </a:cubicBezTo>
                    <a:cubicBezTo>
                      <a:pt x="277" y="4"/>
                      <a:pt x="251"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7"/>
              <p:cNvSpPr/>
              <p:nvPr/>
            </p:nvSpPr>
            <p:spPr>
              <a:xfrm>
                <a:off x="7452940" y="3359405"/>
                <a:ext cx="74701" cy="73769"/>
              </a:xfrm>
              <a:custGeom>
                <a:avLst/>
                <a:gdLst/>
                <a:ahLst/>
                <a:cxnLst/>
                <a:rect l="l" t="t" r="r" b="b"/>
                <a:pathLst>
                  <a:path w="1602" h="1582" extrusionOk="0">
                    <a:moveTo>
                      <a:pt x="262" y="1"/>
                    </a:moveTo>
                    <a:cubicBezTo>
                      <a:pt x="170" y="1"/>
                      <a:pt x="92" y="32"/>
                      <a:pt x="67" y="81"/>
                    </a:cubicBezTo>
                    <a:cubicBezTo>
                      <a:pt x="0" y="214"/>
                      <a:pt x="67" y="347"/>
                      <a:pt x="134" y="381"/>
                    </a:cubicBezTo>
                    <a:cubicBezTo>
                      <a:pt x="134" y="381"/>
                      <a:pt x="968" y="814"/>
                      <a:pt x="1135" y="1415"/>
                    </a:cubicBezTo>
                    <a:cubicBezTo>
                      <a:pt x="1201" y="1548"/>
                      <a:pt x="1268" y="1582"/>
                      <a:pt x="1368" y="1582"/>
                    </a:cubicBezTo>
                    <a:lnTo>
                      <a:pt x="1401" y="1582"/>
                    </a:lnTo>
                    <a:cubicBezTo>
                      <a:pt x="1535" y="1548"/>
                      <a:pt x="1602" y="1482"/>
                      <a:pt x="1568" y="1348"/>
                    </a:cubicBezTo>
                    <a:cubicBezTo>
                      <a:pt x="1368" y="514"/>
                      <a:pt x="401" y="14"/>
                      <a:pt x="367" y="14"/>
                    </a:cubicBezTo>
                    <a:cubicBezTo>
                      <a:pt x="332" y="5"/>
                      <a:pt x="296" y="1"/>
                      <a:pt x="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7"/>
              <p:cNvSpPr/>
              <p:nvPr/>
            </p:nvSpPr>
            <p:spPr>
              <a:xfrm>
                <a:off x="7400060" y="3244316"/>
                <a:ext cx="73162" cy="75307"/>
              </a:xfrm>
              <a:custGeom>
                <a:avLst/>
                <a:gdLst/>
                <a:ahLst/>
                <a:cxnLst/>
                <a:rect l="l" t="t" r="r" b="b"/>
                <a:pathLst>
                  <a:path w="1569" h="1615" extrusionOk="0">
                    <a:moveTo>
                      <a:pt x="235" y="1"/>
                    </a:moveTo>
                    <a:cubicBezTo>
                      <a:pt x="140" y="1"/>
                      <a:pt x="59" y="38"/>
                      <a:pt x="34" y="113"/>
                    </a:cubicBezTo>
                    <a:cubicBezTo>
                      <a:pt x="0" y="214"/>
                      <a:pt x="34" y="347"/>
                      <a:pt x="100" y="380"/>
                    </a:cubicBezTo>
                    <a:cubicBezTo>
                      <a:pt x="334" y="480"/>
                      <a:pt x="1001" y="947"/>
                      <a:pt x="1101" y="1448"/>
                    </a:cubicBezTo>
                    <a:cubicBezTo>
                      <a:pt x="1168" y="1548"/>
                      <a:pt x="1234" y="1615"/>
                      <a:pt x="1335" y="1615"/>
                    </a:cubicBezTo>
                    <a:lnTo>
                      <a:pt x="1368" y="1615"/>
                    </a:lnTo>
                    <a:cubicBezTo>
                      <a:pt x="1501" y="1548"/>
                      <a:pt x="1568" y="1481"/>
                      <a:pt x="1535" y="1348"/>
                    </a:cubicBezTo>
                    <a:cubicBezTo>
                      <a:pt x="1335" y="514"/>
                      <a:pt x="367" y="13"/>
                      <a:pt x="334" y="13"/>
                    </a:cubicBezTo>
                    <a:cubicBezTo>
                      <a:pt x="300" y="5"/>
                      <a:pt x="267" y="1"/>
                      <a:pt x="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7"/>
              <p:cNvSpPr/>
              <p:nvPr/>
            </p:nvSpPr>
            <p:spPr>
              <a:xfrm>
                <a:off x="7309827" y="3277005"/>
                <a:ext cx="74701" cy="75307"/>
              </a:xfrm>
              <a:custGeom>
                <a:avLst/>
                <a:gdLst/>
                <a:ahLst/>
                <a:cxnLst/>
                <a:rect l="l" t="t" r="r" b="b"/>
                <a:pathLst>
                  <a:path w="1602" h="1615" extrusionOk="0">
                    <a:moveTo>
                      <a:pt x="240" y="0"/>
                    </a:moveTo>
                    <a:cubicBezTo>
                      <a:pt x="153" y="0"/>
                      <a:pt x="84" y="38"/>
                      <a:pt x="34" y="113"/>
                    </a:cubicBezTo>
                    <a:cubicBezTo>
                      <a:pt x="1" y="246"/>
                      <a:pt x="34" y="346"/>
                      <a:pt x="134" y="413"/>
                    </a:cubicBezTo>
                    <a:cubicBezTo>
                      <a:pt x="334" y="480"/>
                      <a:pt x="1001" y="914"/>
                      <a:pt x="1135" y="1447"/>
                    </a:cubicBezTo>
                    <a:cubicBezTo>
                      <a:pt x="1168" y="1581"/>
                      <a:pt x="1268" y="1614"/>
                      <a:pt x="1335" y="1614"/>
                    </a:cubicBezTo>
                    <a:lnTo>
                      <a:pt x="1368" y="1614"/>
                    </a:lnTo>
                    <a:cubicBezTo>
                      <a:pt x="1502" y="1581"/>
                      <a:pt x="1602" y="1481"/>
                      <a:pt x="1535" y="1347"/>
                    </a:cubicBezTo>
                    <a:cubicBezTo>
                      <a:pt x="1335" y="513"/>
                      <a:pt x="367" y="13"/>
                      <a:pt x="334" y="13"/>
                    </a:cubicBezTo>
                    <a:cubicBezTo>
                      <a:pt x="301" y="5"/>
                      <a:pt x="269" y="0"/>
                      <a:pt x="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7"/>
              <p:cNvSpPr/>
              <p:nvPr/>
            </p:nvSpPr>
            <p:spPr>
              <a:xfrm>
                <a:off x="7400060" y="3419420"/>
                <a:ext cx="73162" cy="74421"/>
              </a:xfrm>
              <a:custGeom>
                <a:avLst/>
                <a:gdLst/>
                <a:ahLst/>
                <a:cxnLst/>
                <a:rect l="l" t="t" r="r" b="b"/>
                <a:pathLst>
                  <a:path w="1569" h="1596" extrusionOk="0">
                    <a:moveTo>
                      <a:pt x="219" y="0"/>
                    </a:moveTo>
                    <a:cubicBezTo>
                      <a:pt x="131" y="0"/>
                      <a:pt x="57" y="47"/>
                      <a:pt x="34" y="94"/>
                    </a:cubicBezTo>
                    <a:cubicBezTo>
                      <a:pt x="0" y="228"/>
                      <a:pt x="34" y="361"/>
                      <a:pt x="100" y="395"/>
                    </a:cubicBezTo>
                    <a:cubicBezTo>
                      <a:pt x="334" y="461"/>
                      <a:pt x="1001" y="928"/>
                      <a:pt x="1101" y="1429"/>
                    </a:cubicBezTo>
                    <a:cubicBezTo>
                      <a:pt x="1168" y="1562"/>
                      <a:pt x="1234" y="1596"/>
                      <a:pt x="1335" y="1596"/>
                    </a:cubicBezTo>
                    <a:lnTo>
                      <a:pt x="1368" y="1596"/>
                    </a:lnTo>
                    <a:cubicBezTo>
                      <a:pt x="1501" y="1562"/>
                      <a:pt x="1568" y="1462"/>
                      <a:pt x="1535" y="1362"/>
                    </a:cubicBezTo>
                    <a:cubicBezTo>
                      <a:pt x="1335" y="528"/>
                      <a:pt x="367" y="28"/>
                      <a:pt x="334" y="28"/>
                    </a:cubicBezTo>
                    <a:cubicBezTo>
                      <a:pt x="295" y="8"/>
                      <a:pt x="256" y="0"/>
                      <a:pt x="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7"/>
              <p:cNvSpPr/>
              <p:nvPr/>
            </p:nvSpPr>
            <p:spPr>
              <a:xfrm>
                <a:off x="7568028" y="3455887"/>
                <a:ext cx="74701" cy="75307"/>
              </a:xfrm>
              <a:custGeom>
                <a:avLst/>
                <a:gdLst/>
                <a:ahLst/>
                <a:cxnLst/>
                <a:rect l="l" t="t" r="r" b="b"/>
                <a:pathLst>
                  <a:path w="1602" h="1615" extrusionOk="0">
                    <a:moveTo>
                      <a:pt x="255" y="0"/>
                    </a:moveTo>
                    <a:cubicBezTo>
                      <a:pt x="174" y="0"/>
                      <a:pt x="93" y="38"/>
                      <a:pt x="68" y="113"/>
                    </a:cubicBezTo>
                    <a:cubicBezTo>
                      <a:pt x="1" y="246"/>
                      <a:pt x="68" y="347"/>
                      <a:pt x="134" y="413"/>
                    </a:cubicBezTo>
                    <a:cubicBezTo>
                      <a:pt x="334" y="480"/>
                      <a:pt x="1002" y="947"/>
                      <a:pt x="1135" y="1447"/>
                    </a:cubicBezTo>
                    <a:cubicBezTo>
                      <a:pt x="1168" y="1581"/>
                      <a:pt x="1268" y="1614"/>
                      <a:pt x="1335" y="1614"/>
                    </a:cubicBezTo>
                    <a:lnTo>
                      <a:pt x="1402" y="1614"/>
                    </a:lnTo>
                    <a:cubicBezTo>
                      <a:pt x="1502" y="1581"/>
                      <a:pt x="1602" y="1481"/>
                      <a:pt x="1569" y="1347"/>
                    </a:cubicBezTo>
                    <a:cubicBezTo>
                      <a:pt x="1335" y="513"/>
                      <a:pt x="401" y="13"/>
                      <a:pt x="334" y="13"/>
                    </a:cubicBezTo>
                    <a:cubicBezTo>
                      <a:pt x="309" y="5"/>
                      <a:pt x="282" y="0"/>
                      <a:pt x="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7"/>
              <p:cNvSpPr/>
              <p:nvPr/>
            </p:nvSpPr>
            <p:spPr>
              <a:xfrm>
                <a:off x="7249159" y="3149420"/>
                <a:ext cx="74701" cy="73769"/>
              </a:xfrm>
              <a:custGeom>
                <a:avLst/>
                <a:gdLst/>
                <a:ahLst/>
                <a:cxnLst/>
                <a:rect l="l" t="t" r="r" b="b"/>
                <a:pathLst>
                  <a:path w="1602" h="1582" extrusionOk="0">
                    <a:moveTo>
                      <a:pt x="249" y="0"/>
                    </a:moveTo>
                    <a:cubicBezTo>
                      <a:pt x="170" y="0"/>
                      <a:pt x="92" y="31"/>
                      <a:pt x="67" y="80"/>
                    </a:cubicBezTo>
                    <a:cubicBezTo>
                      <a:pt x="1" y="214"/>
                      <a:pt x="67" y="347"/>
                      <a:pt x="134" y="381"/>
                    </a:cubicBezTo>
                    <a:cubicBezTo>
                      <a:pt x="134" y="381"/>
                      <a:pt x="968" y="814"/>
                      <a:pt x="1135" y="1415"/>
                    </a:cubicBezTo>
                    <a:cubicBezTo>
                      <a:pt x="1168" y="1548"/>
                      <a:pt x="1268" y="1581"/>
                      <a:pt x="1335" y="1581"/>
                    </a:cubicBezTo>
                    <a:lnTo>
                      <a:pt x="1402" y="1581"/>
                    </a:lnTo>
                    <a:cubicBezTo>
                      <a:pt x="1502" y="1548"/>
                      <a:pt x="1602" y="1481"/>
                      <a:pt x="1568" y="1348"/>
                    </a:cubicBezTo>
                    <a:cubicBezTo>
                      <a:pt x="1335" y="514"/>
                      <a:pt x="401" y="14"/>
                      <a:pt x="334" y="14"/>
                    </a:cubicBezTo>
                    <a:cubicBezTo>
                      <a:pt x="307" y="5"/>
                      <a:pt x="278" y="0"/>
                      <a:pt x="2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7"/>
              <p:cNvSpPr/>
              <p:nvPr/>
            </p:nvSpPr>
            <p:spPr>
              <a:xfrm>
                <a:off x="7183828" y="3238114"/>
                <a:ext cx="73162" cy="75307"/>
              </a:xfrm>
              <a:custGeom>
                <a:avLst/>
                <a:gdLst/>
                <a:ahLst/>
                <a:cxnLst/>
                <a:rect l="l" t="t" r="r" b="b"/>
                <a:pathLst>
                  <a:path w="1569" h="1615" extrusionOk="0">
                    <a:moveTo>
                      <a:pt x="236" y="0"/>
                    </a:moveTo>
                    <a:cubicBezTo>
                      <a:pt x="140" y="0"/>
                      <a:pt x="59" y="38"/>
                      <a:pt x="34" y="113"/>
                    </a:cubicBezTo>
                    <a:cubicBezTo>
                      <a:pt x="1" y="246"/>
                      <a:pt x="34" y="347"/>
                      <a:pt x="134" y="413"/>
                    </a:cubicBezTo>
                    <a:cubicBezTo>
                      <a:pt x="334" y="480"/>
                      <a:pt x="1001" y="947"/>
                      <a:pt x="1135" y="1447"/>
                    </a:cubicBezTo>
                    <a:cubicBezTo>
                      <a:pt x="1168" y="1581"/>
                      <a:pt x="1235" y="1614"/>
                      <a:pt x="1335" y="1614"/>
                    </a:cubicBezTo>
                    <a:lnTo>
                      <a:pt x="1368" y="1614"/>
                    </a:lnTo>
                    <a:cubicBezTo>
                      <a:pt x="1502" y="1581"/>
                      <a:pt x="1568" y="1481"/>
                      <a:pt x="1535" y="1347"/>
                    </a:cubicBezTo>
                    <a:cubicBezTo>
                      <a:pt x="1335" y="513"/>
                      <a:pt x="368" y="13"/>
                      <a:pt x="334" y="13"/>
                    </a:cubicBezTo>
                    <a:cubicBezTo>
                      <a:pt x="301" y="5"/>
                      <a:pt x="267" y="0"/>
                      <a:pt x="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5401230" y="3624089"/>
                <a:ext cx="1588125" cy="591502"/>
              </a:xfrm>
              <a:custGeom>
                <a:avLst/>
                <a:gdLst/>
                <a:ahLst/>
                <a:cxnLst/>
                <a:rect l="l" t="t" r="r" b="b"/>
                <a:pathLst>
                  <a:path w="34058" h="12685" extrusionOk="0">
                    <a:moveTo>
                      <a:pt x="263" y="0"/>
                    </a:moveTo>
                    <a:cubicBezTo>
                      <a:pt x="244" y="0"/>
                      <a:pt x="223" y="3"/>
                      <a:pt x="200" y="9"/>
                    </a:cubicBezTo>
                    <a:cubicBezTo>
                      <a:pt x="67" y="42"/>
                      <a:pt x="0" y="142"/>
                      <a:pt x="34" y="242"/>
                    </a:cubicBezTo>
                    <a:cubicBezTo>
                      <a:pt x="34" y="309"/>
                      <a:pt x="100" y="576"/>
                      <a:pt x="334" y="1076"/>
                    </a:cubicBezTo>
                    <a:cubicBezTo>
                      <a:pt x="367" y="1176"/>
                      <a:pt x="434" y="1209"/>
                      <a:pt x="534" y="1209"/>
                    </a:cubicBezTo>
                    <a:cubicBezTo>
                      <a:pt x="534" y="1209"/>
                      <a:pt x="567" y="1209"/>
                      <a:pt x="567" y="1176"/>
                    </a:cubicBezTo>
                    <a:cubicBezTo>
                      <a:pt x="701" y="1143"/>
                      <a:pt x="734" y="1043"/>
                      <a:pt x="701" y="909"/>
                    </a:cubicBezTo>
                    <a:cubicBezTo>
                      <a:pt x="534" y="476"/>
                      <a:pt x="434" y="175"/>
                      <a:pt x="434" y="175"/>
                    </a:cubicBezTo>
                    <a:cubicBezTo>
                      <a:pt x="406" y="65"/>
                      <a:pt x="356" y="0"/>
                      <a:pt x="263" y="0"/>
                    </a:cubicBezTo>
                    <a:close/>
                    <a:moveTo>
                      <a:pt x="15345" y="1309"/>
                    </a:moveTo>
                    <a:cubicBezTo>
                      <a:pt x="15078" y="1309"/>
                      <a:pt x="14778" y="1376"/>
                      <a:pt x="14511" y="1510"/>
                    </a:cubicBezTo>
                    <a:lnTo>
                      <a:pt x="14444" y="1510"/>
                    </a:lnTo>
                    <a:cubicBezTo>
                      <a:pt x="14377" y="1576"/>
                      <a:pt x="14344" y="1710"/>
                      <a:pt x="14377" y="1810"/>
                    </a:cubicBezTo>
                    <a:cubicBezTo>
                      <a:pt x="14411" y="1877"/>
                      <a:pt x="14511" y="1910"/>
                      <a:pt x="14577" y="1910"/>
                    </a:cubicBezTo>
                    <a:cubicBezTo>
                      <a:pt x="14611" y="1910"/>
                      <a:pt x="14611" y="1910"/>
                      <a:pt x="14611" y="1877"/>
                    </a:cubicBezTo>
                    <a:lnTo>
                      <a:pt x="14677" y="1877"/>
                    </a:lnTo>
                    <a:cubicBezTo>
                      <a:pt x="14911" y="1743"/>
                      <a:pt x="15111" y="1710"/>
                      <a:pt x="15345" y="1710"/>
                    </a:cubicBezTo>
                    <a:lnTo>
                      <a:pt x="15345" y="1510"/>
                    </a:lnTo>
                    <a:lnTo>
                      <a:pt x="15345" y="1309"/>
                    </a:lnTo>
                    <a:close/>
                    <a:moveTo>
                      <a:pt x="27954" y="1510"/>
                    </a:moveTo>
                    <a:cubicBezTo>
                      <a:pt x="27887" y="1510"/>
                      <a:pt x="27753" y="1576"/>
                      <a:pt x="27753" y="1710"/>
                    </a:cubicBezTo>
                    <a:cubicBezTo>
                      <a:pt x="27753" y="1843"/>
                      <a:pt x="27854" y="1910"/>
                      <a:pt x="27954" y="1910"/>
                    </a:cubicBezTo>
                    <a:cubicBezTo>
                      <a:pt x="28220" y="1910"/>
                      <a:pt x="28454" y="1977"/>
                      <a:pt x="28721" y="2043"/>
                    </a:cubicBezTo>
                    <a:lnTo>
                      <a:pt x="28754" y="2043"/>
                    </a:lnTo>
                    <a:cubicBezTo>
                      <a:pt x="28854" y="2043"/>
                      <a:pt x="28921" y="1977"/>
                      <a:pt x="28954" y="1910"/>
                    </a:cubicBezTo>
                    <a:cubicBezTo>
                      <a:pt x="29021" y="1843"/>
                      <a:pt x="28954" y="1710"/>
                      <a:pt x="28854" y="1676"/>
                    </a:cubicBezTo>
                    <a:cubicBezTo>
                      <a:pt x="28554" y="1576"/>
                      <a:pt x="28254" y="1510"/>
                      <a:pt x="27954" y="1510"/>
                    </a:cubicBezTo>
                    <a:close/>
                    <a:moveTo>
                      <a:pt x="27116" y="1534"/>
                    </a:moveTo>
                    <a:cubicBezTo>
                      <a:pt x="27097" y="1534"/>
                      <a:pt x="27076" y="1537"/>
                      <a:pt x="27053" y="1543"/>
                    </a:cubicBezTo>
                    <a:cubicBezTo>
                      <a:pt x="26753" y="1643"/>
                      <a:pt x="26486" y="1710"/>
                      <a:pt x="26219" y="1843"/>
                    </a:cubicBezTo>
                    <a:cubicBezTo>
                      <a:pt x="26119" y="1910"/>
                      <a:pt x="26086" y="2043"/>
                      <a:pt x="26119" y="2143"/>
                    </a:cubicBezTo>
                    <a:cubicBezTo>
                      <a:pt x="26186" y="2210"/>
                      <a:pt x="26252" y="2243"/>
                      <a:pt x="26352" y="2243"/>
                    </a:cubicBezTo>
                    <a:cubicBezTo>
                      <a:pt x="26386" y="2243"/>
                      <a:pt x="26386" y="2210"/>
                      <a:pt x="26386" y="2210"/>
                    </a:cubicBezTo>
                    <a:cubicBezTo>
                      <a:pt x="26619" y="2077"/>
                      <a:pt x="26886" y="2010"/>
                      <a:pt x="27120" y="1977"/>
                    </a:cubicBezTo>
                    <a:cubicBezTo>
                      <a:pt x="27253" y="1910"/>
                      <a:pt x="27320" y="1843"/>
                      <a:pt x="27286" y="1710"/>
                    </a:cubicBezTo>
                    <a:cubicBezTo>
                      <a:pt x="27259" y="1599"/>
                      <a:pt x="27208" y="1534"/>
                      <a:pt x="27116" y="1534"/>
                    </a:cubicBezTo>
                    <a:close/>
                    <a:moveTo>
                      <a:pt x="857" y="1530"/>
                    </a:moveTo>
                    <a:cubicBezTo>
                      <a:pt x="830" y="1530"/>
                      <a:pt x="801" y="1535"/>
                      <a:pt x="768" y="1543"/>
                    </a:cubicBezTo>
                    <a:cubicBezTo>
                      <a:pt x="701" y="1643"/>
                      <a:pt x="667" y="1743"/>
                      <a:pt x="701" y="1843"/>
                    </a:cubicBezTo>
                    <a:cubicBezTo>
                      <a:pt x="768" y="2077"/>
                      <a:pt x="934" y="2344"/>
                      <a:pt x="1068" y="2577"/>
                    </a:cubicBezTo>
                    <a:cubicBezTo>
                      <a:pt x="1101" y="2677"/>
                      <a:pt x="1168" y="2710"/>
                      <a:pt x="1235" y="2710"/>
                    </a:cubicBezTo>
                    <a:cubicBezTo>
                      <a:pt x="1268" y="2710"/>
                      <a:pt x="1335" y="2710"/>
                      <a:pt x="1368" y="2610"/>
                    </a:cubicBezTo>
                    <a:cubicBezTo>
                      <a:pt x="1501" y="2544"/>
                      <a:pt x="1501" y="2410"/>
                      <a:pt x="1435" y="2344"/>
                    </a:cubicBezTo>
                    <a:cubicBezTo>
                      <a:pt x="1301" y="2077"/>
                      <a:pt x="1201" y="1843"/>
                      <a:pt x="1068" y="1643"/>
                    </a:cubicBezTo>
                    <a:cubicBezTo>
                      <a:pt x="993" y="1568"/>
                      <a:pt x="936" y="1530"/>
                      <a:pt x="857" y="1530"/>
                    </a:cubicBezTo>
                    <a:close/>
                    <a:moveTo>
                      <a:pt x="16108" y="1601"/>
                    </a:moveTo>
                    <a:cubicBezTo>
                      <a:pt x="16053" y="1601"/>
                      <a:pt x="15995" y="1626"/>
                      <a:pt x="15945" y="1676"/>
                    </a:cubicBezTo>
                    <a:cubicBezTo>
                      <a:pt x="15878" y="1743"/>
                      <a:pt x="15878" y="1877"/>
                      <a:pt x="15945" y="1977"/>
                    </a:cubicBezTo>
                    <a:cubicBezTo>
                      <a:pt x="16078" y="2077"/>
                      <a:pt x="16212" y="2344"/>
                      <a:pt x="16279" y="2577"/>
                    </a:cubicBezTo>
                    <a:cubicBezTo>
                      <a:pt x="16345" y="2710"/>
                      <a:pt x="16412" y="2744"/>
                      <a:pt x="16512" y="2744"/>
                    </a:cubicBezTo>
                    <a:lnTo>
                      <a:pt x="16579" y="2744"/>
                    </a:lnTo>
                    <a:cubicBezTo>
                      <a:pt x="16679" y="2710"/>
                      <a:pt x="16746" y="2644"/>
                      <a:pt x="16712" y="2510"/>
                    </a:cubicBezTo>
                    <a:cubicBezTo>
                      <a:pt x="16579" y="2143"/>
                      <a:pt x="16445" y="1877"/>
                      <a:pt x="16245" y="1676"/>
                    </a:cubicBezTo>
                    <a:cubicBezTo>
                      <a:pt x="16212" y="1626"/>
                      <a:pt x="16162" y="1601"/>
                      <a:pt x="16108" y="1601"/>
                    </a:cubicBezTo>
                    <a:close/>
                    <a:moveTo>
                      <a:pt x="29528" y="1949"/>
                    </a:moveTo>
                    <a:cubicBezTo>
                      <a:pt x="29452" y="1949"/>
                      <a:pt x="29378" y="1996"/>
                      <a:pt x="29355" y="2043"/>
                    </a:cubicBezTo>
                    <a:cubicBezTo>
                      <a:pt x="29288" y="2177"/>
                      <a:pt x="29355" y="2310"/>
                      <a:pt x="29421" y="2344"/>
                    </a:cubicBezTo>
                    <a:cubicBezTo>
                      <a:pt x="29621" y="2410"/>
                      <a:pt x="29888" y="2577"/>
                      <a:pt x="30088" y="2744"/>
                    </a:cubicBezTo>
                    <a:cubicBezTo>
                      <a:pt x="30122" y="2811"/>
                      <a:pt x="30189" y="2811"/>
                      <a:pt x="30222" y="2811"/>
                    </a:cubicBezTo>
                    <a:cubicBezTo>
                      <a:pt x="30289" y="2811"/>
                      <a:pt x="30355" y="2811"/>
                      <a:pt x="30389" y="2710"/>
                    </a:cubicBezTo>
                    <a:cubicBezTo>
                      <a:pt x="30455" y="2644"/>
                      <a:pt x="30422" y="2510"/>
                      <a:pt x="30355" y="2410"/>
                    </a:cubicBezTo>
                    <a:cubicBezTo>
                      <a:pt x="30122" y="2243"/>
                      <a:pt x="29888" y="2077"/>
                      <a:pt x="29621" y="1977"/>
                    </a:cubicBezTo>
                    <a:cubicBezTo>
                      <a:pt x="29592" y="1957"/>
                      <a:pt x="29560" y="1949"/>
                      <a:pt x="29528" y="1949"/>
                    </a:cubicBezTo>
                    <a:close/>
                    <a:moveTo>
                      <a:pt x="13939" y="1935"/>
                    </a:moveTo>
                    <a:cubicBezTo>
                      <a:pt x="13885" y="1935"/>
                      <a:pt x="13827" y="1960"/>
                      <a:pt x="13777" y="2010"/>
                    </a:cubicBezTo>
                    <a:cubicBezTo>
                      <a:pt x="13543" y="2243"/>
                      <a:pt x="13377" y="2510"/>
                      <a:pt x="13243" y="2744"/>
                    </a:cubicBezTo>
                    <a:cubicBezTo>
                      <a:pt x="13176" y="2877"/>
                      <a:pt x="13243" y="3011"/>
                      <a:pt x="13343" y="3044"/>
                    </a:cubicBezTo>
                    <a:lnTo>
                      <a:pt x="13410" y="3044"/>
                    </a:lnTo>
                    <a:cubicBezTo>
                      <a:pt x="13510" y="3044"/>
                      <a:pt x="13543" y="3011"/>
                      <a:pt x="13610" y="2911"/>
                    </a:cubicBezTo>
                    <a:cubicBezTo>
                      <a:pt x="13743" y="2677"/>
                      <a:pt x="13877" y="2477"/>
                      <a:pt x="14077" y="2277"/>
                    </a:cubicBezTo>
                    <a:cubicBezTo>
                      <a:pt x="14177" y="2210"/>
                      <a:pt x="14177" y="2077"/>
                      <a:pt x="14077" y="2010"/>
                    </a:cubicBezTo>
                    <a:cubicBezTo>
                      <a:pt x="14044" y="1960"/>
                      <a:pt x="13994" y="1935"/>
                      <a:pt x="13939" y="1935"/>
                    </a:cubicBezTo>
                    <a:close/>
                    <a:moveTo>
                      <a:pt x="25600" y="2209"/>
                    </a:moveTo>
                    <a:cubicBezTo>
                      <a:pt x="25560" y="2209"/>
                      <a:pt x="25521" y="2220"/>
                      <a:pt x="25485" y="2243"/>
                    </a:cubicBezTo>
                    <a:cubicBezTo>
                      <a:pt x="25252" y="2377"/>
                      <a:pt x="25052" y="2544"/>
                      <a:pt x="24785" y="2744"/>
                    </a:cubicBezTo>
                    <a:cubicBezTo>
                      <a:pt x="24718" y="2844"/>
                      <a:pt x="24685" y="2977"/>
                      <a:pt x="24751" y="3044"/>
                    </a:cubicBezTo>
                    <a:cubicBezTo>
                      <a:pt x="24785" y="3077"/>
                      <a:pt x="24885" y="3144"/>
                      <a:pt x="24918" y="3144"/>
                    </a:cubicBezTo>
                    <a:cubicBezTo>
                      <a:pt x="25018" y="3144"/>
                      <a:pt x="25052" y="3144"/>
                      <a:pt x="25085" y="3077"/>
                    </a:cubicBezTo>
                    <a:cubicBezTo>
                      <a:pt x="25318" y="2877"/>
                      <a:pt x="25552" y="2710"/>
                      <a:pt x="25752" y="2577"/>
                    </a:cubicBezTo>
                    <a:cubicBezTo>
                      <a:pt x="25819" y="2510"/>
                      <a:pt x="25885" y="2377"/>
                      <a:pt x="25785" y="2310"/>
                    </a:cubicBezTo>
                    <a:cubicBezTo>
                      <a:pt x="25742" y="2246"/>
                      <a:pt x="25671" y="2209"/>
                      <a:pt x="25600" y="2209"/>
                    </a:cubicBezTo>
                    <a:close/>
                    <a:moveTo>
                      <a:pt x="30881" y="2989"/>
                    </a:moveTo>
                    <a:cubicBezTo>
                      <a:pt x="30823" y="2989"/>
                      <a:pt x="30761" y="3005"/>
                      <a:pt x="30722" y="3044"/>
                    </a:cubicBezTo>
                    <a:cubicBezTo>
                      <a:pt x="30689" y="3144"/>
                      <a:pt x="30689" y="3244"/>
                      <a:pt x="30756" y="3344"/>
                    </a:cubicBezTo>
                    <a:cubicBezTo>
                      <a:pt x="30956" y="3511"/>
                      <a:pt x="31123" y="3711"/>
                      <a:pt x="31356" y="3878"/>
                    </a:cubicBezTo>
                    <a:cubicBezTo>
                      <a:pt x="31389" y="3911"/>
                      <a:pt x="31456" y="3911"/>
                      <a:pt x="31523" y="3911"/>
                    </a:cubicBezTo>
                    <a:cubicBezTo>
                      <a:pt x="31556" y="3911"/>
                      <a:pt x="31590" y="3878"/>
                      <a:pt x="31623" y="3878"/>
                    </a:cubicBezTo>
                    <a:cubicBezTo>
                      <a:pt x="31723" y="3811"/>
                      <a:pt x="31723" y="3678"/>
                      <a:pt x="31623" y="3578"/>
                    </a:cubicBezTo>
                    <a:cubicBezTo>
                      <a:pt x="31423" y="3378"/>
                      <a:pt x="31223" y="3211"/>
                      <a:pt x="30989" y="3011"/>
                    </a:cubicBezTo>
                    <a:cubicBezTo>
                      <a:pt x="30961" y="2997"/>
                      <a:pt x="30922" y="2989"/>
                      <a:pt x="30881" y="2989"/>
                    </a:cubicBezTo>
                    <a:close/>
                    <a:moveTo>
                      <a:pt x="1629" y="2960"/>
                    </a:moveTo>
                    <a:cubicBezTo>
                      <a:pt x="1593" y="2960"/>
                      <a:pt x="1559" y="2974"/>
                      <a:pt x="1535" y="3011"/>
                    </a:cubicBezTo>
                    <a:cubicBezTo>
                      <a:pt x="1435" y="3077"/>
                      <a:pt x="1401" y="3211"/>
                      <a:pt x="1501" y="3311"/>
                    </a:cubicBezTo>
                    <a:cubicBezTo>
                      <a:pt x="1668" y="3544"/>
                      <a:pt x="1802" y="3811"/>
                      <a:pt x="2002" y="4011"/>
                    </a:cubicBezTo>
                    <a:cubicBezTo>
                      <a:pt x="2035" y="4045"/>
                      <a:pt x="2068" y="4078"/>
                      <a:pt x="2169" y="4078"/>
                    </a:cubicBezTo>
                    <a:cubicBezTo>
                      <a:pt x="2202" y="4078"/>
                      <a:pt x="2235" y="4078"/>
                      <a:pt x="2235" y="4011"/>
                    </a:cubicBezTo>
                    <a:cubicBezTo>
                      <a:pt x="2302" y="3911"/>
                      <a:pt x="2369" y="3811"/>
                      <a:pt x="2269" y="3711"/>
                    </a:cubicBezTo>
                    <a:cubicBezTo>
                      <a:pt x="2102" y="3511"/>
                      <a:pt x="2002" y="3311"/>
                      <a:pt x="1802" y="3044"/>
                    </a:cubicBezTo>
                    <a:cubicBezTo>
                      <a:pt x="1759" y="3002"/>
                      <a:pt x="1691" y="2960"/>
                      <a:pt x="1629" y="2960"/>
                    </a:cubicBezTo>
                    <a:close/>
                    <a:moveTo>
                      <a:pt x="24268" y="3273"/>
                    </a:moveTo>
                    <a:cubicBezTo>
                      <a:pt x="24218" y="3273"/>
                      <a:pt x="24164" y="3298"/>
                      <a:pt x="24118" y="3344"/>
                    </a:cubicBezTo>
                    <a:cubicBezTo>
                      <a:pt x="23917" y="3511"/>
                      <a:pt x="23717" y="3711"/>
                      <a:pt x="23517" y="3878"/>
                    </a:cubicBezTo>
                    <a:lnTo>
                      <a:pt x="23784" y="4178"/>
                    </a:lnTo>
                    <a:cubicBezTo>
                      <a:pt x="24017" y="3978"/>
                      <a:pt x="24218" y="3811"/>
                      <a:pt x="24384" y="3678"/>
                    </a:cubicBezTo>
                    <a:cubicBezTo>
                      <a:pt x="24518" y="3578"/>
                      <a:pt x="24518" y="3478"/>
                      <a:pt x="24418" y="3378"/>
                    </a:cubicBezTo>
                    <a:cubicBezTo>
                      <a:pt x="24382" y="3306"/>
                      <a:pt x="24327" y="3273"/>
                      <a:pt x="24268" y="3273"/>
                    </a:cubicBezTo>
                    <a:close/>
                    <a:moveTo>
                      <a:pt x="16579" y="3144"/>
                    </a:moveTo>
                    <a:cubicBezTo>
                      <a:pt x="16445" y="3144"/>
                      <a:pt x="16379" y="3211"/>
                      <a:pt x="16379" y="3344"/>
                    </a:cubicBezTo>
                    <a:cubicBezTo>
                      <a:pt x="16379" y="3578"/>
                      <a:pt x="16345" y="3878"/>
                      <a:pt x="16279" y="4145"/>
                    </a:cubicBezTo>
                    <a:cubicBezTo>
                      <a:pt x="16279" y="4245"/>
                      <a:pt x="16345" y="4345"/>
                      <a:pt x="16445" y="4378"/>
                    </a:cubicBezTo>
                    <a:lnTo>
                      <a:pt x="16512" y="4378"/>
                    </a:lnTo>
                    <a:cubicBezTo>
                      <a:pt x="16579" y="4378"/>
                      <a:pt x="16712" y="4345"/>
                      <a:pt x="16679" y="4212"/>
                    </a:cubicBezTo>
                    <a:cubicBezTo>
                      <a:pt x="16746" y="3911"/>
                      <a:pt x="16779" y="3644"/>
                      <a:pt x="16779" y="3344"/>
                    </a:cubicBezTo>
                    <a:cubicBezTo>
                      <a:pt x="16779" y="3211"/>
                      <a:pt x="16712" y="3144"/>
                      <a:pt x="16579" y="3144"/>
                    </a:cubicBezTo>
                    <a:close/>
                    <a:moveTo>
                      <a:pt x="13210" y="3378"/>
                    </a:moveTo>
                    <a:cubicBezTo>
                      <a:pt x="13076" y="3378"/>
                      <a:pt x="13010" y="3444"/>
                      <a:pt x="13010" y="3578"/>
                    </a:cubicBezTo>
                    <a:lnTo>
                      <a:pt x="13010" y="3745"/>
                    </a:lnTo>
                    <a:cubicBezTo>
                      <a:pt x="13010" y="4011"/>
                      <a:pt x="13010" y="4245"/>
                      <a:pt x="13076" y="4512"/>
                    </a:cubicBezTo>
                    <a:cubicBezTo>
                      <a:pt x="13110" y="4645"/>
                      <a:pt x="13210" y="4679"/>
                      <a:pt x="13276" y="4679"/>
                    </a:cubicBezTo>
                    <a:cubicBezTo>
                      <a:pt x="13276" y="4679"/>
                      <a:pt x="13343" y="4679"/>
                      <a:pt x="13343" y="4578"/>
                    </a:cubicBezTo>
                    <a:cubicBezTo>
                      <a:pt x="13443" y="4545"/>
                      <a:pt x="13543" y="4478"/>
                      <a:pt x="13510" y="4345"/>
                    </a:cubicBezTo>
                    <a:cubicBezTo>
                      <a:pt x="13443" y="4145"/>
                      <a:pt x="13410" y="3911"/>
                      <a:pt x="13410" y="3711"/>
                    </a:cubicBezTo>
                    <a:lnTo>
                      <a:pt x="13410" y="3578"/>
                    </a:lnTo>
                    <a:cubicBezTo>
                      <a:pt x="13410" y="3511"/>
                      <a:pt x="13343" y="3378"/>
                      <a:pt x="13210" y="3378"/>
                    </a:cubicBezTo>
                    <a:close/>
                    <a:moveTo>
                      <a:pt x="32107" y="4107"/>
                    </a:moveTo>
                    <a:cubicBezTo>
                      <a:pt x="32057" y="4107"/>
                      <a:pt x="32003" y="4132"/>
                      <a:pt x="31956" y="4178"/>
                    </a:cubicBezTo>
                    <a:cubicBezTo>
                      <a:pt x="31856" y="4245"/>
                      <a:pt x="31856" y="4378"/>
                      <a:pt x="31923" y="4478"/>
                    </a:cubicBezTo>
                    <a:lnTo>
                      <a:pt x="32423" y="5079"/>
                    </a:lnTo>
                    <a:cubicBezTo>
                      <a:pt x="32457" y="5146"/>
                      <a:pt x="32524" y="5179"/>
                      <a:pt x="32590" y="5179"/>
                    </a:cubicBezTo>
                    <a:lnTo>
                      <a:pt x="32757" y="5179"/>
                    </a:lnTo>
                    <a:cubicBezTo>
                      <a:pt x="32857" y="5079"/>
                      <a:pt x="32890" y="4979"/>
                      <a:pt x="32790" y="4879"/>
                    </a:cubicBezTo>
                    <a:cubicBezTo>
                      <a:pt x="32624" y="4679"/>
                      <a:pt x="32457" y="4412"/>
                      <a:pt x="32257" y="4212"/>
                    </a:cubicBezTo>
                    <a:cubicBezTo>
                      <a:pt x="32221" y="4140"/>
                      <a:pt x="32166" y="4107"/>
                      <a:pt x="32107" y="4107"/>
                    </a:cubicBezTo>
                    <a:close/>
                    <a:moveTo>
                      <a:pt x="23038" y="4332"/>
                    </a:moveTo>
                    <a:cubicBezTo>
                      <a:pt x="22990" y="4332"/>
                      <a:pt x="22947" y="4348"/>
                      <a:pt x="22917" y="4378"/>
                    </a:cubicBezTo>
                    <a:cubicBezTo>
                      <a:pt x="22717" y="4578"/>
                      <a:pt x="22483" y="4745"/>
                      <a:pt x="22283" y="4912"/>
                    </a:cubicBezTo>
                    <a:cubicBezTo>
                      <a:pt x="22216" y="5012"/>
                      <a:pt x="22183" y="5146"/>
                      <a:pt x="22250" y="5212"/>
                    </a:cubicBezTo>
                    <a:cubicBezTo>
                      <a:pt x="22283" y="5246"/>
                      <a:pt x="22383" y="5312"/>
                      <a:pt x="22416" y="5312"/>
                    </a:cubicBezTo>
                    <a:cubicBezTo>
                      <a:pt x="22450" y="5312"/>
                      <a:pt x="22516" y="5312"/>
                      <a:pt x="22550" y="5246"/>
                    </a:cubicBezTo>
                    <a:cubicBezTo>
                      <a:pt x="22750" y="5079"/>
                      <a:pt x="22950" y="4879"/>
                      <a:pt x="23150" y="4712"/>
                    </a:cubicBezTo>
                    <a:cubicBezTo>
                      <a:pt x="23284" y="4645"/>
                      <a:pt x="23284" y="4512"/>
                      <a:pt x="23217" y="4412"/>
                    </a:cubicBezTo>
                    <a:cubicBezTo>
                      <a:pt x="23162" y="4357"/>
                      <a:pt x="23097" y="4332"/>
                      <a:pt x="23038" y="4332"/>
                    </a:cubicBezTo>
                    <a:close/>
                    <a:moveTo>
                      <a:pt x="2719" y="4328"/>
                    </a:moveTo>
                    <a:cubicBezTo>
                      <a:pt x="2669" y="4328"/>
                      <a:pt x="2619" y="4345"/>
                      <a:pt x="2569" y="4378"/>
                    </a:cubicBezTo>
                    <a:cubicBezTo>
                      <a:pt x="2502" y="4478"/>
                      <a:pt x="2502" y="4578"/>
                      <a:pt x="2569" y="4679"/>
                    </a:cubicBezTo>
                    <a:cubicBezTo>
                      <a:pt x="2736" y="4879"/>
                      <a:pt x="2936" y="5079"/>
                      <a:pt x="3169" y="5312"/>
                    </a:cubicBezTo>
                    <a:cubicBezTo>
                      <a:pt x="3169" y="5346"/>
                      <a:pt x="3236" y="5346"/>
                      <a:pt x="3269" y="5346"/>
                    </a:cubicBezTo>
                    <a:cubicBezTo>
                      <a:pt x="3336" y="5346"/>
                      <a:pt x="3369" y="5346"/>
                      <a:pt x="3436" y="5246"/>
                    </a:cubicBezTo>
                    <a:cubicBezTo>
                      <a:pt x="3536" y="5179"/>
                      <a:pt x="3536" y="5045"/>
                      <a:pt x="3436" y="4979"/>
                    </a:cubicBezTo>
                    <a:cubicBezTo>
                      <a:pt x="3236" y="4812"/>
                      <a:pt x="3036" y="4578"/>
                      <a:pt x="2869" y="4378"/>
                    </a:cubicBezTo>
                    <a:cubicBezTo>
                      <a:pt x="2819" y="4345"/>
                      <a:pt x="2769" y="4328"/>
                      <a:pt x="2719" y="4328"/>
                    </a:cubicBezTo>
                    <a:close/>
                    <a:moveTo>
                      <a:pt x="16252" y="4733"/>
                    </a:moveTo>
                    <a:cubicBezTo>
                      <a:pt x="16154" y="4733"/>
                      <a:pt x="16071" y="4777"/>
                      <a:pt x="16045" y="4879"/>
                    </a:cubicBezTo>
                    <a:cubicBezTo>
                      <a:pt x="15945" y="5146"/>
                      <a:pt x="15845" y="5379"/>
                      <a:pt x="15678" y="5579"/>
                    </a:cubicBezTo>
                    <a:cubicBezTo>
                      <a:pt x="15578" y="5679"/>
                      <a:pt x="15611" y="5813"/>
                      <a:pt x="15712" y="5879"/>
                    </a:cubicBezTo>
                    <a:cubicBezTo>
                      <a:pt x="15745" y="5913"/>
                      <a:pt x="15778" y="5913"/>
                      <a:pt x="15845" y="5913"/>
                    </a:cubicBezTo>
                    <a:cubicBezTo>
                      <a:pt x="15912" y="5913"/>
                      <a:pt x="16012" y="5879"/>
                      <a:pt x="16045" y="5813"/>
                    </a:cubicBezTo>
                    <a:cubicBezTo>
                      <a:pt x="16212" y="5546"/>
                      <a:pt x="16345" y="5312"/>
                      <a:pt x="16445" y="5045"/>
                    </a:cubicBezTo>
                    <a:cubicBezTo>
                      <a:pt x="16512" y="4912"/>
                      <a:pt x="16445" y="4812"/>
                      <a:pt x="16345" y="4745"/>
                    </a:cubicBezTo>
                    <a:cubicBezTo>
                      <a:pt x="16314" y="4737"/>
                      <a:pt x="16282" y="4733"/>
                      <a:pt x="16252" y="4733"/>
                    </a:cubicBezTo>
                    <a:close/>
                    <a:moveTo>
                      <a:pt x="13603" y="4992"/>
                    </a:moveTo>
                    <a:cubicBezTo>
                      <a:pt x="13568" y="4992"/>
                      <a:pt x="13534" y="5000"/>
                      <a:pt x="13510" y="5012"/>
                    </a:cubicBezTo>
                    <a:cubicBezTo>
                      <a:pt x="13377" y="5079"/>
                      <a:pt x="13377" y="5212"/>
                      <a:pt x="13410" y="5312"/>
                    </a:cubicBezTo>
                    <a:cubicBezTo>
                      <a:pt x="13577" y="5546"/>
                      <a:pt x="13743" y="5813"/>
                      <a:pt x="13944" y="6013"/>
                    </a:cubicBezTo>
                    <a:cubicBezTo>
                      <a:pt x="14010" y="6046"/>
                      <a:pt x="14077" y="6080"/>
                      <a:pt x="14110" y="6080"/>
                    </a:cubicBezTo>
                    <a:cubicBezTo>
                      <a:pt x="14177" y="6080"/>
                      <a:pt x="14210" y="6080"/>
                      <a:pt x="14244" y="6013"/>
                    </a:cubicBezTo>
                    <a:cubicBezTo>
                      <a:pt x="14344" y="5913"/>
                      <a:pt x="14344" y="5813"/>
                      <a:pt x="14244" y="5713"/>
                    </a:cubicBezTo>
                    <a:cubicBezTo>
                      <a:pt x="14077" y="5512"/>
                      <a:pt x="13910" y="5312"/>
                      <a:pt x="13777" y="5079"/>
                    </a:cubicBezTo>
                    <a:cubicBezTo>
                      <a:pt x="13735" y="5015"/>
                      <a:pt x="13665" y="4992"/>
                      <a:pt x="13603" y="4992"/>
                    </a:cubicBezTo>
                    <a:close/>
                    <a:moveTo>
                      <a:pt x="21722" y="5378"/>
                    </a:moveTo>
                    <a:cubicBezTo>
                      <a:pt x="21687" y="5378"/>
                      <a:pt x="21651" y="5389"/>
                      <a:pt x="21616" y="5412"/>
                    </a:cubicBezTo>
                    <a:cubicBezTo>
                      <a:pt x="21416" y="5579"/>
                      <a:pt x="21182" y="5746"/>
                      <a:pt x="20949" y="5879"/>
                    </a:cubicBezTo>
                    <a:cubicBezTo>
                      <a:pt x="20849" y="5979"/>
                      <a:pt x="20849" y="6080"/>
                      <a:pt x="20882" y="6180"/>
                    </a:cubicBezTo>
                    <a:cubicBezTo>
                      <a:pt x="20915" y="6213"/>
                      <a:pt x="20949" y="6246"/>
                      <a:pt x="21049" y="6246"/>
                    </a:cubicBezTo>
                    <a:cubicBezTo>
                      <a:pt x="21082" y="6246"/>
                      <a:pt x="21115" y="6246"/>
                      <a:pt x="21182" y="6213"/>
                    </a:cubicBezTo>
                    <a:cubicBezTo>
                      <a:pt x="21416" y="6080"/>
                      <a:pt x="21616" y="5913"/>
                      <a:pt x="21883" y="5746"/>
                    </a:cubicBezTo>
                    <a:cubicBezTo>
                      <a:pt x="21949" y="5679"/>
                      <a:pt x="21983" y="5546"/>
                      <a:pt x="21916" y="5479"/>
                    </a:cubicBezTo>
                    <a:cubicBezTo>
                      <a:pt x="21851" y="5414"/>
                      <a:pt x="21787" y="5378"/>
                      <a:pt x="21722" y="5378"/>
                    </a:cubicBezTo>
                    <a:close/>
                    <a:moveTo>
                      <a:pt x="3869" y="5524"/>
                    </a:moveTo>
                    <a:cubicBezTo>
                      <a:pt x="3804" y="5524"/>
                      <a:pt x="3742" y="5540"/>
                      <a:pt x="3703" y="5579"/>
                    </a:cubicBezTo>
                    <a:cubicBezTo>
                      <a:pt x="3670" y="5679"/>
                      <a:pt x="3670" y="5813"/>
                      <a:pt x="3736" y="5879"/>
                    </a:cubicBezTo>
                    <a:cubicBezTo>
                      <a:pt x="3936" y="6046"/>
                      <a:pt x="4170" y="6213"/>
                      <a:pt x="4403" y="6380"/>
                    </a:cubicBezTo>
                    <a:cubicBezTo>
                      <a:pt x="4437" y="6413"/>
                      <a:pt x="4504" y="6413"/>
                      <a:pt x="4537" y="6413"/>
                    </a:cubicBezTo>
                    <a:cubicBezTo>
                      <a:pt x="4604" y="6413"/>
                      <a:pt x="4670" y="6380"/>
                      <a:pt x="4704" y="6346"/>
                    </a:cubicBezTo>
                    <a:cubicBezTo>
                      <a:pt x="4770" y="6246"/>
                      <a:pt x="4737" y="6146"/>
                      <a:pt x="4670" y="6046"/>
                    </a:cubicBezTo>
                    <a:cubicBezTo>
                      <a:pt x="4403" y="5879"/>
                      <a:pt x="4203" y="5713"/>
                      <a:pt x="4003" y="5546"/>
                    </a:cubicBezTo>
                    <a:cubicBezTo>
                      <a:pt x="3962" y="5532"/>
                      <a:pt x="3915" y="5524"/>
                      <a:pt x="3869" y="5524"/>
                    </a:cubicBezTo>
                    <a:close/>
                    <a:moveTo>
                      <a:pt x="32990" y="5499"/>
                    </a:moveTo>
                    <a:cubicBezTo>
                      <a:pt x="32964" y="5499"/>
                      <a:pt x="32942" y="5504"/>
                      <a:pt x="32924" y="5512"/>
                    </a:cubicBezTo>
                    <a:cubicBezTo>
                      <a:pt x="32857" y="5579"/>
                      <a:pt x="32790" y="5713"/>
                      <a:pt x="32857" y="5813"/>
                    </a:cubicBezTo>
                    <a:cubicBezTo>
                      <a:pt x="32957" y="6013"/>
                      <a:pt x="33091" y="6246"/>
                      <a:pt x="33191" y="6513"/>
                    </a:cubicBezTo>
                    <a:cubicBezTo>
                      <a:pt x="33224" y="6580"/>
                      <a:pt x="33291" y="6647"/>
                      <a:pt x="33391" y="6647"/>
                    </a:cubicBezTo>
                    <a:cubicBezTo>
                      <a:pt x="33391" y="6647"/>
                      <a:pt x="33424" y="6647"/>
                      <a:pt x="33458" y="6680"/>
                    </a:cubicBezTo>
                    <a:cubicBezTo>
                      <a:pt x="33591" y="6580"/>
                      <a:pt x="33624" y="6513"/>
                      <a:pt x="33591" y="6380"/>
                    </a:cubicBezTo>
                    <a:cubicBezTo>
                      <a:pt x="33458" y="6080"/>
                      <a:pt x="33324" y="5846"/>
                      <a:pt x="33224" y="5579"/>
                    </a:cubicBezTo>
                    <a:cubicBezTo>
                      <a:pt x="33151" y="5530"/>
                      <a:pt x="33060" y="5499"/>
                      <a:pt x="32990" y="5499"/>
                    </a:cubicBezTo>
                    <a:close/>
                    <a:moveTo>
                      <a:pt x="20276" y="6267"/>
                    </a:moveTo>
                    <a:cubicBezTo>
                      <a:pt x="20252" y="6267"/>
                      <a:pt x="20231" y="6271"/>
                      <a:pt x="20215" y="6280"/>
                    </a:cubicBezTo>
                    <a:cubicBezTo>
                      <a:pt x="19948" y="6413"/>
                      <a:pt x="19714" y="6547"/>
                      <a:pt x="19448" y="6647"/>
                    </a:cubicBezTo>
                    <a:cubicBezTo>
                      <a:pt x="19314" y="6680"/>
                      <a:pt x="19281" y="6747"/>
                      <a:pt x="19314" y="6880"/>
                    </a:cubicBezTo>
                    <a:cubicBezTo>
                      <a:pt x="19381" y="6980"/>
                      <a:pt x="19448" y="7014"/>
                      <a:pt x="19548" y="7014"/>
                    </a:cubicBezTo>
                    <a:lnTo>
                      <a:pt x="19614" y="7014"/>
                    </a:lnTo>
                    <a:cubicBezTo>
                      <a:pt x="19881" y="6913"/>
                      <a:pt x="20181" y="6780"/>
                      <a:pt x="20415" y="6680"/>
                    </a:cubicBezTo>
                    <a:cubicBezTo>
                      <a:pt x="20515" y="6580"/>
                      <a:pt x="20548" y="6446"/>
                      <a:pt x="20515" y="6380"/>
                    </a:cubicBezTo>
                    <a:cubicBezTo>
                      <a:pt x="20440" y="6305"/>
                      <a:pt x="20346" y="6267"/>
                      <a:pt x="20276" y="6267"/>
                    </a:cubicBezTo>
                    <a:close/>
                    <a:moveTo>
                      <a:pt x="15307" y="6196"/>
                    </a:moveTo>
                    <a:cubicBezTo>
                      <a:pt x="15253" y="6196"/>
                      <a:pt x="15194" y="6213"/>
                      <a:pt x="15144" y="6246"/>
                    </a:cubicBezTo>
                    <a:lnTo>
                      <a:pt x="15044" y="6380"/>
                    </a:lnTo>
                    <a:cubicBezTo>
                      <a:pt x="14978" y="6346"/>
                      <a:pt x="14911" y="6313"/>
                      <a:pt x="14878" y="6246"/>
                    </a:cubicBezTo>
                    <a:cubicBezTo>
                      <a:pt x="14842" y="6223"/>
                      <a:pt x="14803" y="6212"/>
                      <a:pt x="14763" y="6212"/>
                    </a:cubicBezTo>
                    <a:cubicBezTo>
                      <a:pt x="14691" y="6212"/>
                      <a:pt x="14620" y="6248"/>
                      <a:pt x="14577" y="6313"/>
                    </a:cubicBezTo>
                    <a:cubicBezTo>
                      <a:pt x="14477" y="6380"/>
                      <a:pt x="14544" y="6513"/>
                      <a:pt x="14611" y="6580"/>
                    </a:cubicBezTo>
                    <a:cubicBezTo>
                      <a:pt x="14644" y="6580"/>
                      <a:pt x="14644" y="6647"/>
                      <a:pt x="14711" y="6647"/>
                    </a:cubicBezTo>
                    <a:lnTo>
                      <a:pt x="14577" y="6747"/>
                    </a:lnTo>
                    <a:cubicBezTo>
                      <a:pt x="14511" y="6847"/>
                      <a:pt x="14444" y="6980"/>
                      <a:pt x="14544" y="7047"/>
                    </a:cubicBezTo>
                    <a:cubicBezTo>
                      <a:pt x="14577" y="7080"/>
                      <a:pt x="14677" y="7147"/>
                      <a:pt x="14711" y="7147"/>
                    </a:cubicBezTo>
                    <a:cubicBezTo>
                      <a:pt x="14744" y="7147"/>
                      <a:pt x="14778" y="7147"/>
                      <a:pt x="14844" y="7214"/>
                    </a:cubicBezTo>
                    <a:cubicBezTo>
                      <a:pt x="14911" y="7147"/>
                      <a:pt x="14978" y="7080"/>
                      <a:pt x="15078" y="7014"/>
                    </a:cubicBezTo>
                    <a:cubicBezTo>
                      <a:pt x="15144" y="7047"/>
                      <a:pt x="15278" y="7080"/>
                      <a:pt x="15378" y="7147"/>
                    </a:cubicBezTo>
                    <a:cubicBezTo>
                      <a:pt x="15402" y="7155"/>
                      <a:pt x="15427" y="7159"/>
                      <a:pt x="15453" y="7159"/>
                    </a:cubicBezTo>
                    <a:cubicBezTo>
                      <a:pt x="15537" y="7159"/>
                      <a:pt x="15627" y="7115"/>
                      <a:pt x="15678" y="7014"/>
                    </a:cubicBezTo>
                    <a:cubicBezTo>
                      <a:pt x="15712" y="6880"/>
                      <a:pt x="15678" y="6747"/>
                      <a:pt x="15545" y="6713"/>
                    </a:cubicBezTo>
                    <a:cubicBezTo>
                      <a:pt x="15511" y="6680"/>
                      <a:pt x="15445" y="6680"/>
                      <a:pt x="15411" y="6647"/>
                    </a:cubicBezTo>
                    <a:cubicBezTo>
                      <a:pt x="15411" y="6580"/>
                      <a:pt x="15445" y="6580"/>
                      <a:pt x="15445" y="6547"/>
                    </a:cubicBezTo>
                    <a:cubicBezTo>
                      <a:pt x="15545" y="6480"/>
                      <a:pt x="15545" y="6346"/>
                      <a:pt x="15445" y="6246"/>
                    </a:cubicBezTo>
                    <a:cubicBezTo>
                      <a:pt x="15411" y="6213"/>
                      <a:pt x="15361" y="6196"/>
                      <a:pt x="15307" y="6196"/>
                    </a:cubicBezTo>
                    <a:close/>
                    <a:moveTo>
                      <a:pt x="5272" y="6401"/>
                    </a:moveTo>
                    <a:cubicBezTo>
                      <a:pt x="5177" y="6401"/>
                      <a:pt x="5096" y="6438"/>
                      <a:pt x="5071" y="6513"/>
                    </a:cubicBezTo>
                    <a:cubicBezTo>
                      <a:pt x="5037" y="6647"/>
                      <a:pt x="5071" y="6747"/>
                      <a:pt x="5171" y="6813"/>
                    </a:cubicBezTo>
                    <a:cubicBezTo>
                      <a:pt x="5404" y="6980"/>
                      <a:pt x="5671" y="7080"/>
                      <a:pt x="5905" y="7214"/>
                    </a:cubicBezTo>
                    <a:cubicBezTo>
                      <a:pt x="5938" y="7247"/>
                      <a:pt x="5938" y="7247"/>
                      <a:pt x="6005" y="7247"/>
                    </a:cubicBezTo>
                    <a:cubicBezTo>
                      <a:pt x="6038" y="7247"/>
                      <a:pt x="6105" y="7214"/>
                      <a:pt x="6171" y="7080"/>
                    </a:cubicBezTo>
                    <a:cubicBezTo>
                      <a:pt x="6238" y="6980"/>
                      <a:pt x="6171" y="6847"/>
                      <a:pt x="6071" y="6813"/>
                    </a:cubicBezTo>
                    <a:cubicBezTo>
                      <a:pt x="5838" y="6680"/>
                      <a:pt x="5604" y="6547"/>
                      <a:pt x="5371" y="6413"/>
                    </a:cubicBezTo>
                    <a:cubicBezTo>
                      <a:pt x="5337" y="6405"/>
                      <a:pt x="5304" y="6401"/>
                      <a:pt x="5272" y="6401"/>
                    </a:cubicBezTo>
                    <a:close/>
                    <a:moveTo>
                      <a:pt x="18731" y="6838"/>
                    </a:moveTo>
                    <a:cubicBezTo>
                      <a:pt x="18715" y="6838"/>
                      <a:pt x="18697" y="6841"/>
                      <a:pt x="18680" y="6847"/>
                    </a:cubicBezTo>
                    <a:cubicBezTo>
                      <a:pt x="18413" y="6880"/>
                      <a:pt x="18113" y="6913"/>
                      <a:pt x="17880" y="6980"/>
                    </a:cubicBezTo>
                    <a:cubicBezTo>
                      <a:pt x="17780" y="6980"/>
                      <a:pt x="17713" y="7047"/>
                      <a:pt x="17713" y="7180"/>
                    </a:cubicBezTo>
                    <a:cubicBezTo>
                      <a:pt x="17713" y="7314"/>
                      <a:pt x="17780" y="7380"/>
                      <a:pt x="17913" y="7380"/>
                    </a:cubicBezTo>
                    <a:cubicBezTo>
                      <a:pt x="18247" y="7347"/>
                      <a:pt x="18547" y="7314"/>
                      <a:pt x="18747" y="7247"/>
                    </a:cubicBezTo>
                    <a:cubicBezTo>
                      <a:pt x="18880" y="7214"/>
                      <a:pt x="18947" y="7147"/>
                      <a:pt x="18914" y="7014"/>
                    </a:cubicBezTo>
                    <a:cubicBezTo>
                      <a:pt x="18886" y="6903"/>
                      <a:pt x="18813" y="6838"/>
                      <a:pt x="18731" y="6838"/>
                    </a:cubicBezTo>
                    <a:close/>
                    <a:moveTo>
                      <a:pt x="16345" y="6880"/>
                    </a:moveTo>
                    <a:cubicBezTo>
                      <a:pt x="16212" y="6880"/>
                      <a:pt x="16112" y="6913"/>
                      <a:pt x="16078" y="7047"/>
                    </a:cubicBezTo>
                    <a:cubicBezTo>
                      <a:pt x="16078" y="7180"/>
                      <a:pt x="16112" y="7247"/>
                      <a:pt x="16245" y="7280"/>
                    </a:cubicBezTo>
                    <a:cubicBezTo>
                      <a:pt x="16545" y="7380"/>
                      <a:pt x="16846" y="7414"/>
                      <a:pt x="17113" y="7414"/>
                    </a:cubicBezTo>
                    <a:cubicBezTo>
                      <a:pt x="17213" y="7414"/>
                      <a:pt x="17279" y="7347"/>
                      <a:pt x="17346" y="7214"/>
                    </a:cubicBezTo>
                    <a:cubicBezTo>
                      <a:pt x="17346" y="7147"/>
                      <a:pt x="17246" y="7014"/>
                      <a:pt x="17113" y="7014"/>
                    </a:cubicBezTo>
                    <a:cubicBezTo>
                      <a:pt x="16846" y="6947"/>
                      <a:pt x="16579" y="6913"/>
                      <a:pt x="16345" y="6880"/>
                    </a:cubicBezTo>
                    <a:close/>
                    <a:moveTo>
                      <a:pt x="6764" y="7202"/>
                    </a:moveTo>
                    <a:cubicBezTo>
                      <a:pt x="6681" y="7202"/>
                      <a:pt x="6597" y="7245"/>
                      <a:pt x="6572" y="7347"/>
                    </a:cubicBezTo>
                    <a:cubicBezTo>
                      <a:pt x="6538" y="7414"/>
                      <a:pt x="6572" y="7547"/>
                      <a:pt x="6705" y="7581"/>
                    </a:cubicBezTo>
                    <a:cubicBezTo>
                      <a:pt x="6939" y="7714"/>
                      <a:pt x="7205" y="7814"/>
                      <a:pt x="7506" y="7881"/>
                    </a:cubicBezTo>
                    <a:lnTo>
                      <a:pt x="7539" y="7881"/>
                    </a:lnTo>
                    <a:cubicBezTo>
                      <a:pt x="7606" y="7881"/>
                      <a:pt x="7706" y="7814"/>
                      <a:pt x="7739" y="7714"/>
                    </a:cubicBezTo>
                    <a:cubicBezTo>
                      <a:pt x="7773" y="7647"/>
                      <a:pt x="7739" y="7514"/>
                      <a:pt x="7606" y="7481"/>
                    </a:cubicBezTo>
                    <a:cubicBezTo>
                      <a:pt x="7339" y="7380"/>
                      <a:pt x="7072" y="7314"/>
                      <a:pt x="6839" y="7214"/>
                    </a:cubicBezTo>
                    <a:cubicBezTo>
                      <a:pt x="6815" y="7206"/>
                      <a:pt x="6789" y="7202"/>
                      <a:pt x="6764" y="7202"/>
                    </a:cubicBezTo>
                    <a:close/>
                    <a:moveTo>
                      <a:pt x="13991" y="7201"/>
                    </a:moveTo>
                    <a:cubicBezTo>
                      <a:pt x="13964" y="7201"/>
                      <a:pt x="13937" y="7205"/>
                      <a:pt x="13910" y="7214"/>
                    </a:cubicBezTo>
                    <a:cubicBezTo>
                      <a:pt x="13677" y="7347"/>
                      <a:pt x="13410" y="7481"/>
                      <a:pt x="13176" y="7547"/>
                    </a:cubicBezTo>
                    <a:cubicBezTo>
                      <a:pt x="13043" y="7581"/>
                      <a:pt x="13010" y="7681"/>
                      <a:pt x="13043" y="7814"/>
                    </a:cubicBezTo>
                    <a:cubicBezTo>
                      <a:pt x="13076" y="7881"/>
                      <a:pt x="13176" y="7914"/>
                      <a:pt x="13243" y="7914"/>
                    </a:cubicBezTo>
                    <a:cubicBezTo>
                      <a:pt x="13276" y="7914"/>
                      <a:pt x="13343" y="7914"/>
                      <a:pt x="13310" y="7948"/>
                    </a:cubicBezTo>
                    <a:cubicBezTo>
                      <a:pt x="13610" y="7847"/>
                      <a:pt x="13877" y="7714"/>
                      <a:pt x="14110" y="7581"/>
                    </a:cubicBezTo>
                    <a:cubicBezTo>
                      <a:pt x="14210" y="7514"/>
                      <a:pt x="14244" y="7380"/>
                      <a:pt x="14210" y="7280"/>
                    </a:cubicBezTo>
                    <a:cubicBezTo>
                      <a:pt x="14137" y="7232"/>
                      <a:pt x="14064" y="7201"/>
                      <a:pt x="13991" y="7201"/>
                    </a:cubicBezTo>
                    <a:close/>
                    <a:moveTo>
                      <a:pt x="8373" y="7647"/>
                    </a:moveTo>
                    <a:cubicBezTo>
                      <a:pt x="8240" y="7647"/>
                      <a:pt x="8106" y="7681"/>
                      <a:pt x="8106" y="7814"/>
                    </a:cubicBezTo>
                    <a:cubicBezTo>
                      <a:pt x="8106" y="7914"/>
                      <a:pt x="8173" y="8014"/>
                      <a:pt x="8273" y="8048"/>
                    </a:cubicBezTo>
                    <a:cubicBezTo>
                      <a:pt x="8573" y="8148"/>
                      <a:pt x="8873" y="8181"/>
                      <a:pt x="9174" y="8214"/>
                    </a:cubicBezTo>
                    <a:cubicBezTo>
                      <a:pt x="9240" y="8214"/>
                      <a:pt x="9340" y="8181"/>
                      <a:pt x="9340" y="8048"/>
                    </a:cubicBezTo>
                    <a:cubicBezTo>
                      <a:pt x="9374" y="7914"/>
                      <a:pt x="9274" y="7814"/>
                      <a:pt x="9174" y="7814"/>
                    </a:cubicBezTo>
                    <a:cubicBezTo>
                      <a:pt x="8907" y="7747"/>
                      <a:pt x="8606" y="7681"/>
                      <a:pt x="8373" y="7647"/>
                    </a:cubicBezTo>
                    <a:close/>
                    <a:moveTo>
                      <a:pt x="33690" y="7005"/>
                    </a:moveTo>
                    <a:cubicBezTo>
                      <a:pt x="33669" y="7005"/>
                      <a:pt x="33647" y="7008"/>
                      <a:pt x="33624" y="7014"/>
                    </a:cubicBezTo>
                    <a:cubicBezTo>
                      <a:pt x="33524" y="7047"/>
                      <a:pt x="33424" y="7114"/>
                      <a:pt x="33458" y="7247"/>
                    </a:cubicBezTo>
                    <a:cubicBezTo>
                      <a:pt x="33524" y="7514"/>
                      <a:pt x="33558" y="7814"/>
                      <a:pt x="33591" y="8048"/>
                    </a:cubicBezTo>
                    <a:cubicBezTo>
                      <a:pt x="33591" y="8148"/>
                      <a:pt x="33691" y="8214"/>
                      <a:pt x="33791" y="8214"/>
                    </a:cubicBezTo>
                    <a:cubicBezTo>
                      <a:pt x="33925" y="8214"/>
                      <a:pt x="34025" y="8148"/>
                      <a:pt x="34058" y="8014"/>
                    </a:cubicBezTo>
                    <a:cubicBezTo>
                      <a:pt x="34025" y="7747"/>
                      <a:pt x="33958" y="7481"/>
                      <a:pt x="33891" y="7180"/>
                    </a:cubicBezTo>
                    <a:cubicBezTo>
                      <a:pt x="33864" y="7070"/>
                      <a:pt x="33790" y="7005"/>
                      <a:pt x="33690" y="7005"/>
                    </a:cubicBezTo>
                    <a:close/>
                    <a:moveTo>
                      <a:pt x="12459" y="7741"/>
                    </a:moveTo>
                    <a:cubicBezTo>
                      <a:pt x="12444" y="7741"/>
                      <a:pt x="12427" y="7743"/>
                      <a:pt x="12409" y="7747"/>
                    </a:cubicBezTo>
                    <a:cubicBezTo>
                      <a:pt x="12176" y="7814"/>
                      <a:pt x="11909" y="7847"/>
                      <a:pt x="11609" y="7881"/>
                    </a:cubicBezTo>
                    <a:cubicBezTo>
                      <a:pt x="11542" y="7914"/>
                      <a:pt x="11442" y="8014"/>
                      <a:pt x="11442" y="8148"/>
                    </a:cubicBezTo>
                    <a:cubicBezTo>
                      <a:pt x="11442" y="8214"/>
                      <a:pt x="11542" y="8314"/>
                      <a:pt x="11675" y="8314"/>
                    </a:cubicBezTo>
                    <a:cubicBezTo>
                      <a:pt x="11942" y="8248"/>
                      <a:pt x="12242" y="8214"/>
                      <a:pt x="12509" y="8181"/>
                    </a:cubicBezTo>
                    <a:cubicBezTo>
                      <a:pt x="12609" y="8148"/>
                      <a:pt x="12709" y="8048"/>
                      <a:pt x="12676" y="7914"/>
                    </a:cubicBezTo>
                    <a:cubicBezTo>
                      <a:pt x="12618" y="7828"/>
                      <a:pt x="12560" y="7741"/>
                      <a:pt x="12459" y="7741"/>
                    </a:cubicBezTo>
                    <a:close/>
                    <a:moveTo>
                      <a:pt x="9941" y="7881"/>
                    </a:moveTo>
                    <a:cubicBezTo>
                      <a:pt x="9874" y="7881"/>
                      <a:pt x="9741" y="7981"/>
                      <a:pt x="9741" y="8081"/>
                    </a:cubicBezTo>
                    <a:cubicBezTo>
                      <a:pt x="9741" y="8181"/>
                      <a:pt x="9841" y="8314"/>
                      <a:pt x="9941" y="8314"/>
                    </a:cubicBezTo>
                    <a:cubicBezTo>
                      <a:pt x="10241" y="8348"/>
                      <a:pt x="10508" y="8348"/>
                      <a:pt x="10741" y="8348"/>
                    </a:cubicBezTo>
                    <a:lnTo>
                      <a:pt x="10775" y="8348"/>
                    </a:lnTo>
                    <a:cubicBezTo>
                      <a:pt x="10908" y="8348"/>
                      <a:pt x="10975" y="8248"/>
                      <a:pt x="10975" y="8148"/>
                    </a:cubicBezTo>
                    <a:cubicBezTo>
                      <a:pt x="10975" y="8014"/>
                      <a:pt x="10908" y="7914"/>
                      <a:pt x="10775" y="7914"/>
                    </a:cubicBezTo>
                    <a:lnTo>
                      <a:pt x="10708" y="7914"/>
                    </a:lnTo>
                    <a:cubicBezTo>
                      <a:pt x="10441" y="7914"/>
                      <a:pt x="10208" y="7881"/>
                      <a:pt x="9941" y="7881"/>
                    </a:cubicBezTo>
                    <a:close/>
                    <a:moveTo>
                      <a:pt x="33791" y="8648"/>
                    </a:moveTo>
                    <a:cubicBezTo>
                      <a:pt x="33691" y="8648"/>
                      <a:pt x="33591" y="8715"/>
                      <a:pt x="33591" y="8848"/>
                    </a:cubicBezTo>
                    <a:cubicBezTo>
                      <a:pt x="33558" y="9082"/>
                      <a:pt x="33524" y="9382"/>
                      <a:pt x="33458" y="9649"/>
                    </a:cubicBezTo>
                    <a:cubicBezTo>
                      <a:pt x="33458" y="9749"/>
                      <a:pt x="33524" y="9849"/>
                      <a:pt x="33624" y="9882"/>
                    </a:cubicBezTo>
                    <a:lnTo>
                      <a:pt x="33691" y="9882"/>
                    </a:lnTo>
                    <a:cubicBezTo>
                      <a:pt x="33791" y="9882"/>
                      <a:pt x="33891" y="9849"/>
                      <a:pt x="33891" y="9715"/>
                    </a:cubicBezTo>
                    <a:cubicBezTo>
                      <a:pt x="33958" y="9415"/>
                      <a:pt x="34025" y="9148"/>
                      <a:pt x="34025" y="8848"/>
                    </a:cubicBezTo>
                    <a:cubicBezTo>
                      <a:pt x="34025" y="8748"/>
                      <a:pt x="33925" y="8648"/>
                      <a:pt x="33791" y="8648"/>
                    </a:cubicBezTo>
                    <a:close/>
                    <a:moveTo>
                      <a:pt x="33401" y="10237"/>
                    </a:moveTo>
                    <a:cubicBezTo>
                      <a:pt x="33333" y="10237"/>
                      <a:pt x="33250" y="10281"/>
                      <a:pt x="33224" y="10383"/>
                    </a:cubicBezTo>
                    <a:cubicBezTo>
                      <a:pt x="33124" y="10649"/>
                      <a:pt x="33024" y="10850"/>
                      <a:pt x="32890" y="11083"/>
                    </a:cubicBezTo>
                    <a:cubicBezTo>
                      <a:pt x="32824" y="11217"/>
                      <a:pt x="32890" y="11350"/>
                      <a:pt x="32957" y="11383"/>
                    </a:cubicBezTo>
                    <a:cubicBezTo>
                      <a:pt x="33024" y="11417"/>
                      <a:pt x="33057" y="11417"/>
                      <a:pt x="33091" y="11417"/>
                    </a:cubicBezTo>
                    <a:cubicBezTo>
                      <a:pt x="33191" y="11417"/>
                      <a:pt x="33224" y="11383"/>
                      <a:pt x="33224" y="11317"/>
                    </a:cubicBezTo>
                    <a:cubicBezTo>
                      <a:pt x="33357" y="11050"/>
                      <a:pt x="33458" y="10750"/>
                      <a:pt x="33591" y="10516"/>
                    </a:cubicBezTo>
                    <a:cubicBezTo>
                      <a:pt x="33624" y="10416"/>
                      <a:pt x="33591" y="10316"/>
                      <a:pt x="33458" y="10249"/>
                    </a:cubicBezTo>
                    <a:cubicBezTo>
                      <a:pt x="33442" y="10241"/>
                      <a:pt x="33422" y="10237"/>
                      <a:pt x="33401" y="10237"/>
                    </a:cubicBezTo>
                    <a:close/>
                    <a:moveTo>
                      <a:pt x="32589" y="11695"/>
                    </a:moveTo>
                    <a:cubicBezTo>
                      <a:pt x="32525" y="11695"/>
                      <a:pt x="32463" y="11711"/>
                      <a:pt x="32423" y="11750"/>
                    </a:cubicBezTo>
                    <a:cubicBezTo>
                      <a:pt x="32257" y="11984"/>
                      <a:pt x="32057" y="12151"/>
                      <a:pt x="31890" y="12317"/>
                    </a:cubicBezTo>
                    <a:cubicBezTo>
                      <a:pt x="31790" y="12384"/>
                      <a:pt x="31790" y="12517"/>
                      <a:pt x="31890" y="12584"/>
                    </a:cubicBezTo>
                    <a:cubicBezTo>
                      <a:pt x="31923" y="12651"/>
                      <a:pt x="32023" y="12684"/>
                      <a:pt x="32057" y="12684"/>
                    </a:cubicBezTo>
                    <a:cubicBezTo>
                      <a:pt x="32123" y="12684"/>
                      <a:pt x="32190" y="12684"/>
                      <a:pt x="32157" y="12584"/>
                    </a:cubicBezTo>
                    <a:cubicBezTo>
                      <a:pt x="32390" y="12417"/>
                      <a:pt x="32590" y="12217"/>
                      <a:pt x="32757" y="12017"/>
                    </a:cubicBezTo>
                    <a:cubicBezTo>
                      <a:pt x="32790" y="11917"/>
                      <a:pt x="32790" y="11817"/>
                      <a:pt x="32724" y="11717"/>
                    </a:cubicBezTo>
                    <a:cubicBezTo>
                      <a:pt x="32682" y="11703"/>
                      <a:pt x="32635" y="11695"/>
                      <a:pt x="32589" y="11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6875824" y="773274"/>
                <a:ext cx="1401371" cy="1086292"/>
              </a:xfrm>
              <a:custGeom>
                <a:avLst/>
                <a:gdLst/>
                <a:ahLst/>
                <a:cxnLst/>
                <a:rect l="l" t="t" r="r" b="b"/>
                <a:pathLst>
                  <a:path w="30053" h="23296" extrusionOk="0">
                    <a:moveTo>
                      <a:pt x="15116" y="0"/>
                    </a:moveTo>
                    <a:cubicBezTo>
                      <a:pt x="14364" y="0"/>
                      <a:pt x="13573" y="43"/>
                      <a:pt x="12743" y="132"/>
                    </a:cubicBezTo>
                    <a:cubicBezTo>
                      <a:pt x="12743" y="132"/>
                      <a:pt x="2803" y="399"/>
                      <a:pt x="1535" y="9806"/>
                    </a:cubicBezTo>
                    <a:cubicBezTo>
                      <a:pt x="1" y="21681"/>
                      <a:pt x="12743" y="17311"/>
                      <a:pt x="11342" y="19546"/>
                    </a:cubicBezTo>
                    <a:cubicBezTo>
                      <a:pt x="9975" y="21814"/>
                      <a:pt x="7873" y="22715"/>
                      <a:pt x="10141" y="23182"/>
                    </a:cubicBezTo>
                    <a:cubicBezTo>
                      <a:pt x="10495" y="23256"/>
                      <a:pt x="10971" y="23296"/>
                      <a:pt x="11542" y="23296"/>
                    </a:cubicBezTo>
                    <a:cubicBezTo>
                      <a:pt x="14582" y="23296"/>
                      <a:pt x="20336" y="22173"/>
                      <a:pt x="24885" y="19112"/>
                    </a:cubicBezTo>
                    <a:cubicBezTo>
                      <a:pt x="30053" y="15657"/>
                      <a:pt x="29526" y="0"/>
                      <a:pt x="151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7166714" y="999860"/>
                <a:ext cx="844096" cy="552006"/>
              </a:xfrm>
              <a:custGeom>
                <a:avLst/>
                <a:gdLst/>
                <a:ahLst/>
                <a:cxnLst/>
                <a:rect l="l" t="t" r="r" b="b"/>
                <a:pathLst>
                  <a:path w="18102" h="11838" extrusionOk="0">
                    <a:moveTo>
                      <a:pt x="11831" y="0"/>
                    </a:moveTo>
                    <a:cubicBezTo>
                      <a:pt x="9236" y="0"/>
                      <a:pt x="8273" y="3446"/>
                      <a:pt x="8273" y="3446"/>
                    </a:cubicBezTo>
                    <a:cubicBezTo>
                      <a:pt x="7871" y="1435"/>
                      <a:pt x="6220" y="78"/>
                      <a:pt x="4643" y="78"/>
                    </a:cubicBezTo>
                    <a:cubicBezTo>
                      <a:pt x="3605" y="78"/>
                      <a:pt x="2598" y="667"/>
                      <a:pt x="2002" y="2045"/>
                    </a:cubicBezTo>
                    <a:cubicBezTo>
                      <a:pt x="1" y="6748"/>
                      <a:pt x="8440" y="11785"/>
                      <a:pt x="8440" y="11785"/>
                    </a:cubicBezTo>
                    <a:cubicBezTo>
                      <a:pt x="8476" y="11821"/>
                      <a:pt x="8526" y="11838"/>
                      <a:pt x="8590" y="11838"/>
                    </a:cubicBezTo>
                    <a:cubicBezTo>
                      <a:pt x="10018" y="11838"/>
                      <a:pt x="18101" y="3203"/>
                      <a:pt x="14077" y="744"/>
                    </a:cubicBezTo>
                    <a:cubicBezTo>
                      <a:pt x="13221" y="213"/>
                      <a:pt x="12476" y="0"/>
                      <a:pt x="11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7154263" y="1193198"/>
                <a:ext cx="774664" cy="244248"/>
              </a:xfrm>
              <a:custGeom>
                <a:avLst/>
                <a:gdLst/>
                <a:ahLst/>
                <a:cxnLst/>
                <a:rect l="l" t="t" r="r" b="b"/>
                <a:pathLst>
                  <a:path w="16613" h="5238" extrusionOk="0">
                    <a:moveTo>
                      <a:pt x="10342" y="0"/>
                    </a:moveTo>
                    <a:cubicBezTo>
                      <a:pt x="9941" y="67"/>
                      <a:pt x="9608" y="1034"/>
                      <a:pt x="9007" y="3102"/>
                    </a:cubicBezTo>
                    <a:cubicBezTo>
                      <a:pt x="8874" y="3636"/>
                      <a:pt x="8674" y="4303"/>
                      <a:pt x="8540" y="4637"/>
                    </a:cubicBezTo>
                    <a:cubicBezTo>
                      <a:pt x="8373" y="4237"/>
                      <a:pt x="8107" y="3269"/>
                      <a:pt x="7840" y="2569"/>
                    </a:cubicBezTo>
                    <a:cubicBezTo>
                      <a:pt x="7373" y="1068"/>
                      <a:pt x="7173" y="400"/>
                      <a:pt x="6972" y="267"/>
                    </a:cubicBezTo>
                    <a:cubicBezTo>
                      <a:pt x="6903" y="244"/>
                      <a:pt x="6850" y="205"/>
                      <a:pt x="6791" y="205"/>
                    </a:cubicBezTo>
                    <a:cubicBezTo>
                      <a:pt x="6764" y="205"/>
                      <a:pt x="6737" y="213"/>
                      <a:pt x="6706" y="234"/>
                    </a:cubicBezTo>
                    <a:cubicBezTo>
                      <a:pt x="6505" y="300"/>
                      <a:pt x="6339" y="634"/>
                      <a:pt x="6105" y="1401"/>
                    </a:cubicBezTo>
                    <a:cubicBezTo>
                      <a:pt x="5938" y="1802"/>
                      <a:pt x="5672" y="2569"/>
                      <a:pt x="5538" y="2635"/>
                    </a:cubicBezTo>
                    <a:cubicBezTo>
                      <a:pt x="5038" y="2569"/>
                      <a:pt x="701" y="2569"/>
                      <a:pt x="201" y="2569"/>
                    </a:cubicBezTo>
                    <a:cubicBezTo>
                      <a:pt x="101" y="2569"/>
                      <a:pt x="1" y="2635"/>
                      <a:pt x="1" y="2769"/>
                    </a:cubicBezTo>
                    <a:cubicBezTo>
                      <a:pt x="1" y="2902"/>
                      <a:pt x="101" y="2969"/>
                      <a:pt x="201" y="2969"/>
                    </a:cubicBezTo>
                    <a:cubicBezTo>
                      <a:pt x="1535" y="2969"/>
                      <a:pt x="5104" y="2969"/>
                      <a:pt x="5471" y="3069"/>
                    </a:cubicBezTo>
                    <a:cubicBezTo>
                      <a:pt x="5491" y="3072"/>
                      <a:pt x="5510" y="3074"/>
                      <a:pt x="5528" y="3074"/>
                    </a:cubicBezTo>
                    <a:cubicBezTo>
                      <a:pt x="5898" y="3074"/>
                      <a:pt x="6155" y="2457"/>
                      <a:pt x="6472" y="1568"/>
                    </a:cubicBezTo>
                    <a:cubicBezTo>
                      <a:pt x="6539" y="1301"/>
                      <a:pt x="6672" y="968"/>
                      <a:pt x="6772" y="767"/>
                    </a:cubicBezTo>
                    <a:cubicBezTo>
                      <a:pt x="6939" y="1134"/>
                      <a:pt x="7206" y="2068"/>
                      <a:pt x="7439" y="2736"/>
                    </a:cubicBezTo>
                    <a:cubicBezTo>
                      <a:pt x="8107" y="4804"/>
                      <a:pt x="8273" y="5171"/>
                      <a:pt x="8507" y="5237"/>
                    </a:cubicBezTo>
                    <a:lnTo>
                      <a:pt x="8607" y="5237"/>
                    </a:lnTo>
                    <a:cubicBezTo>
                      <a:pt x="8840" y="5237"/>
                      <a:pt x="8974" y="4804"/>
                      <a:pt x="9374" y="3269"/>
                    </a:cubicBezTo>
                    <a:cubicBezTo>
                      <a:pt x="9641" y="2402"/>
                      <a:pt x="10108" y="834"/>
                      <a:pt x="10342" y="501"/>
                    </a:cubicBezTo>
                    <a:cubicBezTo>
                      <a:pt x="10608" y="834"/>
                      <a:pt x="10708" y="1335"/>
                      <a:pt x="10809" y="1802"/>
                    </a:cubicBezTo>
                    <a:cubicBezTo>
                      <a:pt x="10975" y="2402"/>
                      <a:pt x="11109" y="2936"/>
                      <a:pt x="11509" y="2936"/>
                    </a:cubicBezTo>
                    <a:cubicBezTo>
                      <a:pt x="12009" y="2936"/>
                      <a:pt x="16346" y="3269"/>
                      <a:pt x="16379" y="3269"/>
                    </a:cubicBezTo>
                    <a:cubicBezTo>
                      <a:pt x="16479" y="3269"/>
                      <a:pt x="16613" y="3169"/>
                      <a:pt x="16613" y="3036"/>
                    </a:cubicBezTo>
                    <a:cubicBezTo>
                      <a:pt x="16613" y="2969"/>
                      <a:pt x="16513" y="2836"/>
                      <a:pt x="16379" y="2836"/>
                    </a:cubicBezTo>
                    <a:cubicBezTo>
                      <a:pt x="16212" y="2836"/>
                      <a:pt x="12009" y="2502"/>
                      <a:pt x="11509" y="2502"/>
                    </a:cubicBezTo>
                    <a:cubicBezTo>
                      <a:pt x="11376" y="2502"/>
                      <a:pt x="11276" y="1935"/>
                      <a:pt x="11209" y="1668"/>
                    </a:cubicBezTo>
                    <a:cubicBezTo>
                      <a:pt x="11109" y="1168"/>
                      <a:pt x="10975" y="601"/>
                      <a:pt x="10675" y="167"/>
                    </a:cubicBezTo>
                    <a:cubicBezTo>
                      <a:pt x="10542" y="0"/>
                      <a:pt x="10442" y="0"/>
                      <a:pt x="103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p:cNvSpPr/>
              <p:nvPr/>
            </p:nvSpPr>
            <p:spPr>
              <a:xfrm>
                <a:off x="7401599" y="1949712"/>
                <a:ext cx="563104" cy="662099"/>
              </a:xfrm>
              <a:custGeom>
                <a:avLst/>
                <a:gdLst/>
                <a:ahLst/>
                <a:cxnLst/>
                <a:rect l="l" t="t" r="r" b="b"/>
                <a:pathLst>
                  <a:path w="12076" h="14199" extrusionOk="0">
                    <a:moveTo>
                      <a:pt x="11878" y="0"/>
                    </a:moveTo>
                    <a:cubicBezTo>
                      <a:pt x="11856" y="0"/>
                      <a:pt x="11832" y="7"/>
                      <a:pt x="11809" y="22"/>
                    </a:cubicBezTo>
                    <a:lnTo>
                      <a:pt x="134" y="3558"/>
                    </a:lnTo>
                    <a:cubicBezTo>
                      <a:pt x="67" y="3558"/>
                      <a:pt x="34" y="3591"/>
                      <a:pt x="1" y="3691"/>
                    </a:cubicBezTo>
                    <a:cubicBezTo>
                      <a:pt x="1" y="3758"/>
                      <a:pt x="1" y="3858"/>
                      <a:pt x="34" y="3892"/>
                    </a:cubicBezTo>
                    <a:lnTo>
                      <a:pt x="7339" y="14099"/>
                    </a:lnTo>
                    <a:cubicBezTo>
                      <a:pt x="7373" y="14132"/>
                      <a:pt x="7406" y="14199"/>
                      <a:pt x="7506" y="14199"/>
                    </a:cubicBezTo>
                    <a:cubicBezTo>
                      <a:pt x="7539" y="14199"/>
                      <a:pt x="7573" y="14199"/>
                      <a:pt x="7606" y="14099"/>
                    </a:cubicBezTo>
                    <a:cubicBezTo>
                      <a:pt x="7706" y="14032"/>
                      <a:pt x="7739" y="13899"/>
                      <a:pt x="7673" y="13799"/>
                    </a:cubicBezTo>
                    <a:lnTo>
                      <a:pt x="534" y="3858"/>
                    </a:lnTo>
                    <a:lnTo>
                      <a:pt x="11909" y="389"/>
                    </a:lnTo>
                    <a:cubicBezTo>
                      <a:pt x="12009" y="356"/>
                      <a:pt x="12076" y="256"/>
                      <a:pt x="12043" y="122"/>
                    </a:cubicBezTo>
                    <a:cubicBezTo>
                      <a:pt x="12017" y="71"/>
                      <a:pt x="11952" y="0"/>
                      <a:pt x="11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7"/>
              <p:cNvSpPr/>
              <p:nvPr/>
            </p:nvSpPr>
            <p:spPr>
              <a:xfrm>
                <a:off x="7846467" y="1851178"/>
                <a:ext cx="217809" cy="217809"/>
              </a:xfrm>
              <a:custGeom>
                <a:avLst/>
                <a:gdLst/>
                <a:ahLst/>
                <a:cxnLst/>
                <a:rect l="l" t="t" r="r" b="b"/>
                <a:pathLst>
                  <a:path w="4671" h="4671" extrusionOk="0">
                    <a:moveTo>
                      <a:pt x="2336" y="0"/>
                    </a:moveTo>
                    <a:cubicBezTo>
                      <a:pt x="1035" y="0"/>
                      <a:pt x="1" y="1034"/>
                      <a:pt x="1" y="2335"/>
                    </a:cubicBezTo>
                    <a:cubicBezTo>
                      <a:pt x="1" y="3603"/>
                      <a:pt x="1035" y="4670"/>
                      <a:pt x="2336" y="4670"/>
                    </a:cubicBezTo>
                    <a:cubicBezTo>
                      <a:pt x="3637" y="4670"/>
                      <a:pt x="4671" y="3603"/>
                      <a:pt x="4671" y="2335"/>
                    </a:cubicBezTo>
                    <a:cubicBezTo>
                      <a:pt x="4671" y="1034"/>
                      <a:pt x="3637" y="0"/>
                      <a:pt x="23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7837141" y="1841852"/>
                <a:ext cx="236461" cy="236461"/>
              </a:xfrm>
              <a:custGeom>
                <a:avLst/>
                <a:gdLst/>
                <a:ahLst/>
                <a:cxnLst/>
                <a:rect l="l" t="t" r="r" b="b"/>
                <a:pathLst>
                  <a:path w="5071" h="5071" extrusionOk="0">
                    <a:moveTo>
                      <a:pt x="2536" y="434"/>
                    </a:moveTo>
                    <a:cubicBezTo>
                      <a:pt x="3703" y="434"/>
                      <a:pt x="4671" y="1401"/>
                      <a:pt x="4671" y="2569"/>
                    </a:cubicBezTo>
                    <a:cubicBezTo>
                      <a:pt x="4671" y="3736"/>
                      <a:pt x="3703" y="4704"/>
                      <a:pt x="2536" y="4704"/>
                    </a:cubicBezTo>
                    <a:cubicBezTo>
                      <a:pt x="1368" y="4704"/>
                      <a:pt x="401" y="3736"/>
                      <a:pt x="401" y="2569"/>
                    </a:cubicBezTo>
                    <a:cubicBezTo>
                      <a:pt x="401" y="1401"/>
                      <a:pt x="1368" y="434"/>
                      <a:pt x="2536" y="434"/>
                    </a:cubicBezTo>
                    <a:close/>
                    <a:moveTo>
                      <a:pt x="2536" y="0"/>
                    </a:moveTo>
                    <a:cubicBezTo>
                      <a:pt x="1135" y="0"/>
                      <a:pt x="1" y="1101"/>
                      <a:pt x="1" y="2535"/>
                    </a:cubicBezTo>
                    <a:cubicBezTo>
                      <a:pt x="1" y="3936"/>
                      <a:pt x="1168" y="5070"/>
                      <a:pt x="2536" y="5070"/>
                    </a:cubicBezTo>
                    <a:cubicBezTo>
                      <a:pt x="3903" y="5070"/>
                      <a:pt x="5071" y="3936"/>
                      <a:pt x="5071" y="2535"/>
                    </a:cubicBezTo>
                    <a:cubicBezTo>
                      <a:pt x="5071" y="1101"/>
                      <a:pt x="3903"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7642686" y="2492045"/>
                <a:ext cx="217809" cy="217809"/>
              </a:xfrm>
              <a:custGeom>
                <a:avLst/>
                <a:gdLst/>
                <a:ahLst/>
                <a:cxnLst/>
                <a:rect l="l" t="t" r="r" b="b"/>
                <a:pathLst>
                  <a:path w="4671" h="4671" extrusionOk="0">
                    <a:moveTo>
                      <a:pt x="2336" y="0"/>
                    </a:moveTo>
                    <a:cubicBezTo>
                      <a:pt x="1035" y="0"/>
                      <a:pt x="1" y="1068"/>
                      <a:pt x="1" y="2335"/>
                    </a:cubicBezTo>
                    <a:cubicBezTo>
                      <a:pt x="1" y="3636"/>
                      <a:pt x="1035" y="4670"/>
                      <a:pt x="2336" y="4670"/>
                    </a:cubicBezTo>
                    <a:cubicBezTo>
                      <a:pt x="3604" y="4670"/>
                      <a:pt x="4671" y="3636"/>
                      <a:pt x="4671" y="2335"/>
                    </a:cubicBezTo>
                    <a:cubicBezTo>
                      <a:pt x="4671" y="1068"/>
                      <a:pt x="3604" y="0"/>
                      <a:pt x="2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7633359" y="2482719"/>
                <a:ext cx="236507" cy="238000"/>
              </a:xfrm>
              <a:custGeom>
                <a:avLst/>
                <a:gdLst/>
                <a:ahLst/>
                <a:cxnLst/>
                <a:rect l="l" t="t" r="r" b="b"/>
                <a:pathLst>
                  <a:path w="5072" h="5104" extrusionOk="0">
                    <a:moveTo>
                      <a:pt x="2536" y="467"/>
                    </a:moveTo>
                    <a:cubicBezTo>
                      <a:pt x="3703" y="467"/>
                      <a:pt x="4671" y="1435"/>
                      <a:pt x="4671" y="2602"/>
                    </a:cubicBezTo>
                    <a:cubicBezTo>
                      <a:pt x="4671" y="3736"/>
                      <a:pt x="3703" y="4704"/>
                      <a:pt x="2536" y="4704"/>
                    </a:cubicBezTo>
                    <a:cubicBezTo>
                      <a:pt x="1368" y="4704"/>
                      <a:pt x="401" y="3736"/>
                      <a:pt x="401" y="2602"/>
                    </a:cubicBezTo>
                    <a:cubicBezTo>
                      <a:pt x="401" y="1435"/>
                      <a:pt x="1368" y="467"/>
                      <a:pt x="2536" y="467"/>
                    </a:cubicBezTo>
                    <a:close/>
                    <a:moveTo>
                      <a:pt x="2536" y="0"/>
                    </a:moveTo>
                    <a:cubicBezTo>
                      <a:pt x="1102" y="0"/>
                      <a:pt x="1" y="1134"/>
                      <a:pt x="1" y="2535"/>
                    </a:cubicBezTo>
                    <a:cubicBezTo>
                      <a:pt x="1" y="3970"/>
                      <a:pt x="1135" y="5104"/>
                      <a:pt x="2536" y="5104"/>
                    </a:cubicBezTo>
                    <a:cubicBezTo>
                      <a:pt x="3904" y="5104"/>
                      <a:pt x="5071" y="3970"/>
                      <a:pt x="5071" y="2535"/>
                    </a:cubicBezTo>
                    <a:cubicBezTo>
                      <a:pt x="5071" y="1134"/>
                      <a:pt x="3937"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7302040" y="2016070"/>
                <a:ext cx="217809" cy="217809"/>
              </a:xfrm>
              <a:custGeom>
                <a:avLst/>
                <a:gdLst/>
                <a:ahLst/>
                <a:cxnLst/>
                <a:rect l="l" t="t" r="r" b="b"/>
                <a:pathLst>
                  <a:path w="4671" h="4671" extrusionOk="0">
                    <a:moveTo>
                      <a:pt x="2336" y="0"/>
                    </a:moveTo>
                    <a:cubicBezTo>
                      <a:pt x="1035" y="0"/>
                      <a:pt x="1" y="1034"/>
                      <a:pt x="1" y="2335"/>
                    </a:cubicBezTo>
                    <a:cubicBezTo>
                      <a:pt x="1" y="3636"/>
                      <a:pt x="1035" y="4670"/>
                      <a:pt x="2336" y="4670"/>
                    </a:cubicBezTo>
                    <a:cubicBezTo>
                      <a:pt x="3637" y="4670"/>
                      <a:pt x="4671" y="3636"/>
                      <a:pt x="4671" y="2335"/>
                    </a:cubicBezTo>
                    <a:cubicBezTo>
                      <a:pt x="4671" y="1034"/>
                      <a:pt x="3637" y="0"/>
                      <a:pt x="2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7292713" y="2006744"/>
                <a:ext cx="236461" cy="236461"/>
              </a:xfrm>
              <a:custGeom>
                <a:avLst/>
                <a:gdLst/>
                <a:ahLst/>
                <a:cxnLst/>
                <a:rect l="l" t="t" r="r" b="b"/>
                <a:pathLst>
                  <a:path w="5071" h="5071" extrusionOk="0">
                    <a:moveTo>
                      <a:pt x="2536" y="467"/>
                    </a:moveTo>
                    <a:cubicBezTo>
                      <a:pt x="3703" y="467"/>
                      <a:pt x="4671" y="1401"/>
                      <a:pt x="4671" y="2569"/>
                    </a:cubicBezTo>
                    <a:cubicBezTo>
                      <a:pt x="4671" y="3736"/>
                      <a:pt x="3703" y="4703"/>
                      <a:pt x="2536" y="4703"/>
                    </a:cubicBezTo>
                    <a:cubicBezTo>
                      <a:pt x="1368" y="4703"/>
                      <a:pt x="401" y="3736"/>
                      <a:pt x="401" y="2569"/>
                    </a:cubicBezTo>
                    <a:cubicBezTo>
                      <a:pt x="401" y="1401"/>
                      <a:pt x="1368" y="467"/>
                      <a:pt x="2536" y="467"/>
                    </a:cubicBezTo>
                    <a:close/>
                    <a:moveTo>
                      <a:pt x="2536" y="0"/>
                    </a:moveTo>
                    <a:cubicBezTo>
                      <a:pt x="1135" y="0"/>
                      <a:pt x="1" y="1134"/>
                      <a:pt x="1" y="2535"/>
                    </a:cubicBezTo>
                    <a:cubicBezTo>
                      <a:pt x="1" y="3970"/>
                      <a:pt x="1168" y="5070"/>
                      <a:pt x="2536" y="5070"/>
                    </a:cubicBezTo>
                    <a:cubicBezTo>
                      <a:pt x="3903" y="5070"/>
                      <a:pt x="5071" y="3936"/>
                      <a:pt x="5071" y="2535"/>
                    </a:cubicBezTo>
                    <a:cubicBezTo>
                      <a:pt x="5071" y="1134"/>
                      <a:pt x="3970"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 name="Google Shape;929;p37"/>
            <p:cNvSpPr/>
            <p:nvPr/>
          </p:nvSpPr>
          <p:spPr>
            <a:xfrm>
              <a:off x="6373703" y="3867158"/>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 name="Google Shape;930;p37"/>
          <p:cNvSpPr txBox="1">
            <a:spLocks noGrp="1"/>
          </p:cNvSpPr>
          <p:nvPr>
            <p:ph type="subTitle" idx="1"/>
          </p:nvPr>
        </p:nvSpPr>
        <p:spPr>
          <a:xfrm>
            <a:off x="932576" y="2092973"/>
            <a:ext cx="6225370" cy="1189200"/>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US" sz="2000" b="1" i="1" dirty="0" smtClean="0"/>
              <a:t>Drug</a:t>
            </a:r>
            <a:r>
              <a:rPr lang="en-US" sz="2000" b="1" i="1" dirty="0"/>
              <a:t>: </a:t>
            </a:r>
            <a:r>
              <a:rPr lang="en-US" sz="2000" b="1" i="1" dirty="0" smtClean="0"/>
              <a:t> </a:t>
            </a:r>
            <a:r>
              <a:rPr lang="en-US" sz="2000" dirty="0" smtClean="0"/>
              <a:t>A </a:t>
            </a:r>
            <a:r>
              <a:rPr lang="en-US" sz="2000" dirty="0"/>
              <a:t>drug is defined as any </a:t>
            </a:r>
            <a:r>
              <a:rPr lang="en-US" sz="2000" dirty="0" smtClean="0"/>
              <a:t>substance /chemical that produces changes in </a:t>
            </a:r>
            <a:r>
              <a:rPr lang="en-US" sz="2000" dirty="0"/>
              <a:t>our bodies or mind.</a:t>
            </a:r>
          </a:p>
          <a:p>
            <a:pPr algn="just">
              <a:buFont typeface="Arial" panose="020B0604020202020204" pitchFamily="34" charset="0"/>
              <a:buChar char="•"/>
            </a:pPr>
            <a:r>
              <a:rPr lang="en-US" sz="2000" b="1" i="1" dirty="0"/>
              <a:t>Addiction</a:t>
            </a:r>
            <a:r>
              <a:rPr lang="en-US" sz="2000" dirty="0"/>
              <a:t>: is a condition in which a person is </a:t>
            </a:r>
            <a:r>
              <a:rPr lang="en-US" sz="2000" dirty="0">
                <a:solidFill>
                  <a:srgbClr val="FF0000"/>
                </a:solidFill>
              </a:rPr>
              <a:t>unable to stop </a:t>
            </a:r>
            <a:r>
              <a:rPr lang="en-US" sz="2000" dirty="0"/>
              <a:t>using a substance or engaging in a behavior</a:t>
            </a:r>
            <a:r>
              <a:rPr lang="en-US" sz="2000" dirty="0" smtClean="0"/>
              <a:t>.</a:t>
            </a:r>
          </a:p>
          <a:p>
            <a:pPr algn="just">
              <a:buFont typeface="Arial" panose="020B0604020202020204" pitchFamily="34" charset="0"/>
              <a:buChar char="•"/>
            </a:pPr>
            <a:endParaRPr lang="en-US" sz="2000" dirty="0" smtClean="0"/>
          </a:p>
          <a:p>
            <a:pPr algn="just">
              <a:buFont typeface="Arial" panose="020B0604020202020204" pitchFamily="34" charset="0"/>
              <a:buChar char="•"/>
            </a:pPr>
            <a:r>
              <a:rPr lang="en-US" sz="2000" b="1" dirty="0">
                <a:solidFill>
                  <a:srgbClr val="FF0000"/>
                </a:solidFill>
              </a:rPr>
              <a:t>“Substance is used instead of drug</a:t>
            </a:r>
            <a:r>
              <a:rPr lang="en-US" sz="2000" b="1" dirty="0" smtClean="0">
                <a:solidFill>
                  <a:srgbClr val="FF0000"/>
                </a:solidFill>
              </a:rPr>
              <a:t>”</a:t>
            </a:r>
          </a:p>
          <a:p>
            <a:pPr algn="l">
              <a:buFont typeface="Arial" panose="020B0604020202020204" pitchFamily="34" charset="0"/>
              <a:buChar char="•"/>
            </a:pPr>
            <a:endParaRPr lang="en-US" dirty="0"/>
          </a:p>
          <a:p>
            <a:pPr algn="l">
              <a:buFont typeface="Arial" panose="020B0604020202020204" pitchFamily="34" charset="0"/>
              <a:buChar char="•"/>
            </a:pPr>
            <a:endParaRPr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8577" y="-114769"/>
            <a:ext cx="7717500" cy="478200"/>
          </a:xfrm>
        </p:spPr>
        <p:txBody>
          <a:bodyPr/>
          <a:lstStyle/>
          <a:p>
            <a:r>
              <a:rPr lang="en-US" b="0" dirty="0" smtClean="0"/>
              <a:t/>
            </a:r>
            <a:br>
              <a:rPr lang="en-US" b="0" dirty="0" smtClean="0"/>
            </a:br>
            <a:r>
              <a:rPr lang="en-US" b="0" dirty="0"/>
              <a:t/>
            </a:r>
            <a:br>
              <a:rPr lang="en-US" b="0" dirty="0"/>
            </a:br>
            <a:r>
              <a:rPr lang="en-US" b="0" dirty="0" smtClean="0"/>
              <a:t>non-substance </a:t>
            </a:r>
            <a:r>
              <a:rPr lang="en-US" b="0" dirty="0"/>
              <a:t>addiction</a:t>
            </a:r>
            <a:r>
              <a:rPr lang="en-US" b="0" dirty="0" smtClean="0"/>
              <a:t>?</a:t>
            </a:r>
            <a:endParaRPr lang="en-US" dirty="0"/>
          </a:p>
        </p:txBody>
      </p:sp>
      <p:sp>
        <p:nvSpPr>
          <p:cNvPr id="3" name="Text Placeholder 2"/>
          <p:cNvSpPr>
            <a:spLocks noGrp="1"/>
          </p:cNvSpPr>
          <p:nvPr>
            <p:ph type="body" idx="1"/>
          </p:nvPr>
        </p:nvSpPr>
        <p:spPr>
          <a:xfrm>
            <a:off x="484625" y="1739763"/>
            <a:ext cx="7717500" cy="2327723"/>
          </a:xfrm>
        </p:spPr>
        <p:txBody>
          <a:bodyPr/>
          <a:lstStyle/>
          <a:p>
            <a:pPr algn="just"/>
            <a:r>
              <a:rPr lang="en-US" sz="1800" dirty="0"/>
              <a:t>A non-substance addiction includes things such as gambling, risky sex, food, the </a:t>
            </a:r>
            <a:r>
              <a:rPr lang="en-US" sz="1800" dirty="0" smtClean="0"/>
              <a:t>internet and </a:t>
            </a:r>
            <a:r>
              <a:rPr lang="en-US" sz="1800" dirty="0"/>
              <a:t>shopping. These are sometimes called behavioral addictions</a:t>
            </a:r>
            <a:r>
              <a:rPr lang="en-US" sz="1800" dirty="0" smtClean="0"/>
              <a:t>.</a:t>
            </a:r>
          </a:p>
          <a:p>
            <a:pPr algn="just"/>
            <a:endParaRPr lang="en-US" sz="1800" dirty="0"/>
          </a:p>
          <a:p>
            <a:pPr algn="just"/>
            <a:r>
              <a:rPr lang="en-US" sz="1800" dirty="0"/>
              <a:t>When a person engages in these behaviors in excess and can’t stop, it becomes an addiction. </a:t>
            </a:r>
            <a:endParaRPr lang="en-US" sz="1800" dirty="0" smtClean="0"/>
          </a:p>
          <a:p>
            <a:pPr algn="just"/>
            <a:endParaRPr lang="en-US" sz="1800" dirty="0"/>
          </a:p>
          <a:p>
            <a:pPr algn="just"/>
            <a:r>
              <a:rPr lang="en-US" sz="1800" dirty="0"/>
              <a:t>Non-substance addictions can </a:t>
            </a:r>
            <a:r>
              <a:rPr lang="en-US" sz="1800" dirty="0" smtClean="0"/>
              <a:t>result </a:t>
            </a:r>
            <a:r>
              <a:rPr lang="en-US" sz="1800" dirty="0"/>
              <a:t>in physical, emotional, and </a:t>
            </a:r>
            <a:r>
              <a:rPr lang="en-US" sz="1800" dirty="0" smtClean="0"/>
              <a:t>financial </a:t>
            </a:r>
            <a:r>
              <a:rPr lang="en-US" sz="1800" dirty="0"/>
              <a:t>harm. </a:t>
            </a:r>
          </a:p>
        </p:txBody>
      </p:sp>
      <p:sp>
        <p:nvSpPr>
          <p:cNvPr id="4" name="Slide Number Placeholder 3"/>
          <p:cNvSpPr>
            <a:spLocks noGrp="1"/>
          </p:cNvSpPr>
          <p:nvPr>
            <p:ph type="sldNum" idx="4294967295"/>
          </p:nvPr>
        </p:nvSpPr>
        <p:spPr/>
        <p:txBody>
          <a:bodyPr/>
          <a:lstStyle/>
          <a:p>
            <a:pPr marL="0" lvl="0" indent="0" algn="r" rtl="0">
              <a:spcBef>
                <a:spcPts val="0"/>
              </a:spcBef>
              <a:spcAft>
                <a:spcPts val="0"/>
              </a:spcAft>
              <a:buNone/>
            </a:pPr>
            <a:fld id="{00000000-1234-1234-1234-123412341234}" type="slidenum">
              <a:rPr lang="en" smtClean="0"/>
              <a:t>30</a:t>
            </a:fld>
            <a:endParaRPr lang="en"/>
          </a:p>
        </p:txBody>
      </p:sp>
    </p:spTree>
    <p:extLst>
      <p:ext uri="{BB962C8B-B14F-4D97-AF65-F5344CB8AC3E}">
        <p14:creationId xmlns:p14="http://schemas.microsoft.com/office/powerpoint/2010/main" val="289394442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sz="1800" dirty="0" smtClean="0"/>
              <a:t>Plastic Surgery</a:t>
            </a:r>
          </a:p>
          <a:p>
            <a:r>
              <a:rPr lang="en-US" sz="1800" dirty="0"/>
              <a:t>Food</a:t>
            </a:r>
          </a:p>
          <a:p>
            <a:r>
              <a:rPr lang="en-US" sz="1800" dirty="0"/>
              <a:t>Gaming</a:t>
            </a:r>
          </a:p>
          <a:p>
            <a:r>
              <a:rPr lang="en-US" sz="1800" dirty="0"/>
              <a:t>Plastic Surgery</a:t>
            </a:r>
          </a:p>
          <a:p>
            <a:r>
              <a:rPr lang="en-US" sz="1800" dirty="0"/>
              <a:t>Sex</a:t>
            </a:r>
          </a:p>
          <a:p>
            <a:r>
              <a:rPr lang="en-US" sz="1800" dirty="0"/>
              <a:t>Social Media</a:t>
            </a:r>
          </a:p>
          <a:p>
            <a:r>
              <a:rPr lang="en-US" sz="1800" dirty="0"/>
              <a:t>Gambling</a:t>
            </a:r>
          </a:p>
          <a:p>
            <a:r>
              <a:rPr lang="en-US" sz="1800" dirty="0"/>
              <a:t>Internet</a:t>
            </a:r>
          </a:p>
          <a:p>
            <a:r>
              <a:rPr lang="en-US" sz="1800" dirty="0"/>
              <a:t>Risks</a:t>
            </a:r>
          </a:p>
          <a:p>
            <a:r>
              <a:rPr lang="en-US" sz="1800" dirty="0"/>
              <a:t>Shopping</a:t>
            </a:r>
          </a:p>
          <a:p>
            <a:r>
              <a:rPr lang="en-US" sz="1800" dirty="0" smtClean="0"/>
              <a:t>Pornography</a:t>
            </a:r>
            <a:endParaRPr lang="en-US" sz="1800" dirty="0"/>
          </a:p>
          <a:p>
            <a:endParaRPr lang="en-US" dirty="0"/>
          </a:p>
          <a:p>
            <a:endParaRPr lang="en-US" dirty="0"/>
          </a:p>
        </p:txBody>
      </p:sp>
      <p:sp>
        <p:nvSpPr>
          <p:cNvPr id="3" name="Title 2"/>
          <p:cNvSpPr>
            <a:spLocks noGrp="1"/>
          </p:cNvSpPr>
          <p:nvPr>
            <p:ph type="title"/>
          </p:nvPr>
        </p:nvSpPr>
        <p:spPr>
          <a:xfrm>
            <a:off x="768429" y="200541"/>
            <a:ext cx="7717500" cy="478200"/>
          </a:xfrm>
        </p:spPr>
        <p:txBody>
          <a:bodyPr/>
          <a:lstStyle/>
          <a:p>
            <a:r>
              <a:rPr lang="en-US" dirty="0" smtClean="0"/>
              <a:t>EXAMPLES OF NON SUBSTANCDE ADDCITION</a:t>
            </a:r>
            <a:endParaRPr lang="en-US" dirty="0"/>
          </a:p>
        </p:txBody>
      </p:sp>
    </p:spTree>
    <p:extLst>
      <p:ext uri="{BB962C8B-B14F-4D97-AF65-F5344CB8AC3E}">
        <p14:creationId xmlns:p14="http://schemas.microsoft.com/office/powerpoint/2010/main" val="274910381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Symptoms of a non-substance </a:t>
            </a:r>
            <a:r>
              <a:rPr lang="en-US" b="0" dirty="0" smtClean="0"/>
              <a:t>addiction</a:t>
            </a:r>
            <a:endParaRPr lang="en-US" dirty="0"/>
          </a:p>
        </p:txBody>
      </p:sp>
      <p:sp>
        <p:nvSpPr>
          <p:cNvPr id="3" name="Text Placeholder 2"/>
          <p:cNvSpPr>
            <a:spLocks noGrp="1"/>
          </p:cNvSpPr>
          <p:nvPr>
            <p:ph type="body" idx="1"/>
          </p:nvPr>
        </p:nvSpPr>
        <p:spPr>
          <a:xfrm>
            <a:off x="713250" y="1186378"/>
            <a:ext cx="7717500" cy="3372900"/>
          </a:xfrm>
        </p:spPr>
        <p:txBody>
          <a:bodyPr/>
          <a:lstStyle/>
          <a:p>
            <a:pPr algn="just"/>
            <a:r>
              <a:rPr lang="en-US" sz="1600" dirty="0"/>
              <a:t>A person with a non-substance addiction is unable to stop doing the troublesome activity or behavior. </a:t>
            </a:r>
            <a:endParaRPr lang="en-US" sz="1600" dirty="0" smtClean="0"/>
          </a:p>
          <a:p>
            <a:pPr marL="152400" indent="0" algn="just">
              <a:buNone/>
            </a:pPr>
            <a:r>
              <a:rPr lang="en-US" sz="1600" dirty="0" smtClean="0"/>
              <a:t>For </a:t>
            </a:r>
            <a:r>
              <a:rPr lang="en-US" sz="1600" dirty="0"/>
              <a:t>example, a person addicted to gambling may spend all his or her savings. A person addicted to sex may continue to have reckless sex and acquire a sexually transmitted disease (</a:t>
            </a:r>
            <a:r>
              <a:rPr lang="en-US" sz="1600" dirty="0" smtClean="0"/>
              <a:t>STD). </a:t>
            </a:r>
            <a:r>
              <a:rPr lang="en-US" sz="1600" dirty="0"/>
              <a:t>Non-substance addiction symptoms can include</a:t>
            </a:r>
            <a:r>
              <a:rPr lang="en-US" sz="1600" dirty="0" smtClean="0"/>
              <a:t>:</a:t>
            </a:r>
          </a:p>
          <a:p>
            <a:pPr marL="152400" indent="0" algn="just">
              <a:buNone/>
            </a:pPr>
            <a:r>
              <a:rPr lang="en-US" sz="1600" dirty="0" smtClean="0"/>
              <a:t>2. Compulsive</a:t>
            </a:r>
            <a:r>
              <a:rPr lang="en-US" sz="1600" dirty="0"/>
              <a:t>, excessive, and repetitive engagement in a risky behavior or activity.</a:t>
            </a:r>
          </a:p>
          <a:p>
            <a:pPr marL="152400" indent="0" algn="just">
              <a:buNone/>
            </a:pPr>
            <a:r>
              <a:rPr lang="en-US" sz="1600" dirty="0" smtClean="0"/>
              <a:t>3. Being </a:t>
            </a:r>
            <a:r>
              <a:rPr lang="en-US" sz="1600" dirty="0"/>
              <a:t>unable to stop the activity.</a:t>
            </a:r>
          </a:p>
          <a:p>
            <a:pPr marL="152400" indent="0" algn="just">
              <a:buNone/>
            </a:pPr>
            <a:r>
              <a:rPr lang="en-US" sz="1600" dirty="0" smtClean="0"/>
              <a:t>4. Impaired </a:t>
            </a:r>
            <a:r>
              <a:rPr lang="en-US" sz="1600" dirty="0"/>
              <a:t>judgment.</a:t>
            </a:r>
          </a:p>
          <a:p>
            <a:pPr marL="152400" indent="0" algn="just">
              <a:buNone/>
            </a:pPr>
            <a:r>
              <a:rPr lang="en-US" sz="1600" dirty="0" smtClean="0"/>
              <a:t>5. Being </a:t>
            </a:r>
            <a:r>
              <a:rPr lang="en-US" sz="1600" dirty="0"/>
              <a:t>unable to control the behavior.</a:t>
            </a:r>
          </a:p>
          <a:p>
            <a:pPr marL="152400" indent="0" algn="just">
              <a:buNone/>
            </a:pPr>
            <a:r>
              <a:rPr lang="en-US" sz="1600" dirty="0" smtClean="0"/>
              <a:t>6. Craving </a:t>
            </a:r>
            <a:r>
              <a:rPr lang="en-US" sz="1600" dirty="0"/>
              <a:t>the activity or behavior.</a:t>
            </a:r>
          </a:p>
          <a:p>
            <a:pPr marL="152400" indent="0" algn="just">
              <a:buNone/>
            </a:pPr>
            <a:r>
              <a:rPr lang="en-US" sz="1600" dirty="0" smtClean="0"/>
              <a:t>7. Being </a:t>
            </a:r>
            <a:r>
              <a:rPr lang="en-US" sz="1600" dirty="0"/>
              <a:t>unable to recognize the consequences of the behavior (safety, financial, emotional, physical, death).</a:t>
            </a:r>
          </a:p>
          <a:p>
            <a:pPr marL="152400" indent="0" algn="just">
              <a:buNone/>
            </a:pPr>
            <a:r>
              <a:rPr lang="en-US" sz="1600" dirty="0" smtClean="0"/>
              <a:t>8. Strained </a:t>
            </a:r>
            <a:r>
              <a:rPr lang="en-US" sz="1600" dirty="0"/>
              <a:t>work and personal relationships.</a:t>
            </a:r>
          </a:p>
          <a:p>
            <a:pPr marL="152400" indent="0" algn="just">
              <a:buNone/>
            </a:pPr>
            <a:r>
              <a:rPr lang="en-US" sz="1600" dirty="0" smtClean="0"/>
              <a:t>9. Inappropriate </a:t>
            </a:r>
            <a:r>
              <a:rPr lang="en-US" sz="1600" dirty="0"/>
              <a:t>emotional response.</a:t>
            </a:r>
          </a:p>
          <a:p>
            <a:endParaRPr lang="en-US" dirty="0" smtClean="0"/>
          </a:p>
        </p:txBody>
      </p:sp>
      <p:sp>
        <p:nvSpPr>
          <p:cNvPr id="4" name="Slide Number Placeholder 3"/>
          <p:cNvSpPr>
            <a:spLocks noGrp="1"/>
          </p:cNvSpPr>
          <p:nvPr>
            <p:ph type="sldNum" idx="4294967295"/>
          </p:nvPr>
        </p:nvSpPr>
        <p:spPr/>
        <p:txBody>
          <a:bodyPr/>
          <a:lstStyle/>
          <a:p>
            <a:pPr marL="0" lvl="0" indent="0" algn="r" rtl="0">
              <a:spcBef>
                <a:spcPts val="0"/>
              </a:spcBef>
              <a:spcAft>
                <a:spcPts val="0"/>
              </a:spcAft>
              <a:buNone/>
            </a:pPr>
            <a:fld id="{00000000-1234-1234-1234-123412341234}" type="slidenum">
              <a:rPr lang="en" smtClean="0"/>
              <a:t>32</a:t>
            </a:fld>
            <a:endParaRPr lang="en"/>
          </a:p>
        </p:txBody>
      </p:sp>
    </p:spTree>
    <p:extLst>
      <p:ext uri="{BB962C8B-B14F-4D97-AF65-F5344CB8AC3E}">
        <p14:creationId xmlns:p14="http://schemas.microsoft.com/office/powerpoint/2010/main" val="10194582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What causes a non-substance addiction?</a:t>
            </a:r>
            <a:br>
              <a:rPr lang="en-US" b="0" dirty="0"/>
            </a:br>
            <a:endParaRPr lang="en-US" dirty="0"/>
          </a:p>
        </p:txBody>
      </p:sp>
      <p:sp>
        <p:nvSpPr>
          <p:cNvPr id="3" name="Text Placeholder 2"/>
          <p:cNvSpPr>
            <a:spLocks noGrp="1"/>
          </p:cNvSpPr>
          <p:nvPr>
            <p:ph type="body" idx="1"/>
          </p:nvPr>
        </p:nvSpPr>
        <p:spPr/>
        <p:txBody>
          <a:bodyPr/>
          <a:lstStyle/>
          <a:p>
            <a:pPr marL="152400" indent="0" algn="just">
              <a:buNone/>
            </a:pPr>
            <a:r>
              <a:rPr lang="en-US" sz="1800" dirty="0"/>
              <a:t>Studies have shown that gambling activates similar parts of the brain as other drugs, like alcohol. These parts of the brain are responsible for our “reward” functions. This is what gives our bodies’ dopamine after we do some healthy behavior, like exercise or eating a good meal.</a:t>
            </a:r>
          </a:p>
        </p:txBody>
      </p:sp>
      <p:sp>
        <p:nvSpPr>
          <p:cNvPr id="4" name="Slide Number Placeholder 3"/>
          <p:cNvSpPr>
            <a:spLocks noGrp="1"/>
          </p:cNvSpPr>
          <p:nvPr>
            <p:ph type="sldNum" idx="4294967295"/>
          </p:nvPr>
        </p:nvSpPr>
        <p:spPr/>
        <p:txBody>
          <a:bodyPr/>
          <a:lstStyle/>
          <a:p>
            <a:pPr marL="0" lvl="0" indent="0" algn="r" rtl="0">
              <a:spcBef>
                <a:spcPts val="0"/>
              </a:spcBef>
              <a:spcAft>
                <a:spcPts val="0"/>
              </a:spcAft>
              <a:buNone/>
            </a:pPr>
            <a:fld id="{00000000-1234-1234-1234-123412341234}" type="slidenum">
              <a:rPr lang="en" smtClean="0"/>
              <a:t>33</a:t>
            </a:fld>
            <a:endParaRPr lang="en"/>
          </a:p>
        </p:txBody>
      </p:sp>
    </p:spTree>
    <p:extLst>
      <p:ext uri="{BB962C8B-B14F-4D97-AF65-F5344CB8AC3E}">
        <p14:creationId xmlns:p14="http://schemas.microsoft.com/office/powerpoint/2010/main" val="249700439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3250" y="539500"/>
            <a:ext cx="7717475" cy="256659"/>
          </a:xfrm>
        </p:spPr>
        <p:txBody>
          <a:bodyPr/>
          <a:lstStyle/>
          <a:p>
            <a:r>
              <a:rPr lang="en-US" b="0" dirty="0"/>
              <a:t>How are non-substance addictions diagnosed</a:t>
            </a:r>
            <a:r>
              <a:rPr lang="en-US" b="0" dirty="0" smtClean="0"/>
              <a:t>?</a:t>
            </a:r>
            <a:endParaRPr lang="en-US" dirty="0"/>
          </a:p>
        </p:txBody>
      </p:sp>
      <p:sp>
        <p:nvSpPr>
          <p:cNvPr id="3" name="Text Placeholder 2"/>
          <p:cNvSpPr>
            <a:spLocks noGrp="1"/>
          </p:cNvSpPr>
          <p:nvPr>
            <p:ph type="body" idx="1"/>
          </p:nvPr>
        </p:nvSpPr>
        <p:spPr>
          <a:xfrm>
            <a:off x="642280" y="1658609"/>
            <a:ext cx="7717500" cy="3372900"/>
          </a:xfrm>
        </p:spPr>
        <p:txBody>
          <a:bodyPr/>
          <a:lstStyle/>
          <a:p>
            <a:pPr marL="152400" indent="0" algn="just">
              <a:buNone/>
            </a:pPr>
            <a:r>
              <a:rPr lang="en-US" sz="1800" dirty="0"/>
              <a:t>Some people with a non-substance addiction recognize the problem and seek help. Some people are told by family and friends. A mental health professional can diagnose the addiction</a:t>
            </a:r>
            <a:r>
              <a:rPr lang="en-US" sz="1800" dirty="0" smtClean="0"/>
              <a:t>.</a:t>
            </a:r>
          </a:p>
          <a:p>
            <a:endParaRPr lang="en-US" dirty="0"/>
          </a:p>
        </p:txBody>
      </p:sp>
      <p:sp>
        <p:nvSpPr>
          <p:cNvPr id="4" name="Slide Number Placeholder 3"/>
          <p:cNvSpPr>
            <a:spLocks noGrp="1"/>
          </p:cNvSpPr>
          <p:nvPr>
            <p:ph type="sldNum" idx="4294967295"/>
          </p:nvPr>
        </p:nvSpPr>
        <p:spPr/>
        <p:txBody>
          <a:bodyPr/>
          <a:lstStyle/>
          <a:p>
            <a:pPr marL="0" lvl="0" indent="0" algn="r" rtl="0">
              <a:spcBef>
                <a:spcPts val="0"/>
              </a:spcBef>
              <a:spcAft>
                <a:spcPts val="0"/>
              </a:spcAft>
              <a:buNone/>
            </a:pPr>
            <a:fld id="{00000000-1234-1234-1234-123412341234}" type="slidenum">
              <a:rPr lang="en" smtClean="0"/>
              <a:t>34</a:t>
            </a:fld>
            <a:endParaRPr lang="en"/>
          </a:p>
        </p:txBody>
      </p:sp>
    </p:spTree>
    <p:extLst>
      <p:ext uri="{BB962C8B-B14F-4D97-AF65-F5344CB8AC3E}">
        <p14:creationId xmlns:p14="http://schemas.microsoft.com/office/powerpoint/2010/main" val="13693183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45"/>
        <p:cNvGrpSpPr/>
        <p:nvPr/>
      </p:nvGrpSpPr>
      <p:grpSpPr>
        <a:xfrm>
          <a:off x="0" y="0"/>
          <a:ext cx="0" cy="0"/>
          <a:chOff x="0" y="0"/>
          <a:chExt cx="0" cy="0"/>
        </a:xfrm>
      </p:grpSpPr>
      <p:sp>
        <p:nvSpPr>
          <p:cNvPr id="1246" name="Google Shape;1246;p45"/>
          <p:cNvSpPr txBox="1">
            <a:spLocks noGrp="1"/>
          </p:cNvSpPr>
          <p:nvPr>
            <p:ph type="subTitle" idx="1"/>
          </p:nvPr>
        </p:nvSpPr>
        <p:spPr>
          <a:xfrm>
            <a:off x="2424888" y="3187650"/>
            <a:ext cx="4294200" cy="75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D</a:t>
            </a:r>
            <a:r>
              <a:rPr lang="en" dirty="0" smtClean="0"/>
              <a:t>oes anyone have any  question?</a:t>
            </a:r>
            <a:endParaRPr dirty="0"/>
          </a:p>
        </p:txBody>
      </p:sp>
      <p:sp>
        <p:nvSpPr>
          <p:cNvPr id="1247" name="Google Shape;1247;p45"/>
          <p:cNvSpPr txBox="1">
            <a:spLocks noGrp="1"/>
          </p:cNvSpPr>
          <p:nvPr>
            <p:ph type="title"/>
          </p:nvPr>
        </p:nvSpPr>
        <p:spPr>
          <a:xfrm>
            <a:off x="2424888" y="1195950"/>
            <a:ext cx="4294200" cy="171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T</a:t>
            </a:r>
            <a:r>
              <a:rPr lang="en" dirty="0" smtClean="0"/>
              <a:t>hank you</a:t>
            </a:r>
            <a:endParaRPr dirty="0"/>
          </a:p>
        </p:txBody>
      </p:sp>
      <p:sp>
        <p:nvSpPr>
          <p:cNvPr id="1248" name="Google Shape;1248;p45"/>
          <p:cNvSpPr/>
          <p:nvPr/>
        </p:nvSpPr>
        <p:spPr>
          <a:xfrm>
            <a:off x="4409140" y="4538033"/>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5"/>
          <p:cNvSpPr/>
          <p:nvPr/>
        </p:nvSpPr>
        <p:spPr>
          <a:xfrm>
            <a:off x="7845103" y="540820"/>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5"/>
          <p:cNvSpPr/>
          <p:nvPr/>
        </p:nvSpPr>
        <p:spPr>
          <a:xfrm>
            <a:off x="4063153" y="652020"/>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5"/>
          <p:cNvSpPr/>
          <p:nvPr/>
        </p:nvSpPr>
        <p:spPr>
          <a:xfrm>
            <a:off x="7115880" y="3364773"/>
            <a:ext cx="139651" cy="134935"/>
          </a:xfrm>
          <a:custGeom>
            <a:avLst/>
            <a:gdLst/>
            <a:ahLst/>
            <a:cxnLst/>
            <a:rect l="l" t="t" r="r" b="b"/>
            <a:pathLst>
              <a:path w="2936" h="2837" extrusionOk="0">
                <a:moveTo>
                  <a:pt x="1468" y="368"/>
                </a:moveTo>
                <a:cubicBezTo>
                  <a:pt x="2035" y="368"/>
                  <a:pt x="2502" y="835"/>
                  <a:pt x="2468" y="1369"/>
                </a:cubicBezTo>
                <a:cubicBezTo>
                  <a:pt x="2468" y="1902"/>
                  <a:pt x="1968" y="2369"/>
                  <a:pt x="1434" y="2369"/>
                </a:cubicBezTo>
                <a:cubicBezTo>
                  <a:pt x="1168" y="2369"/>
                  <a:pt x="934" y="2303"/>
                  <a:pt x="701" y="2069"/>
                </a:cubicBezTo>
                <a:cubicBezTo>
                  <a:pt x="500" y="1902"/>
                  <a:pt x="434" y="1669"/>
                  <a:pt x="434" y="1369"/>
                </a:cubicBezTo>
                <a:cubicBezTo>
                  <a:pt x="434" y="835"/>
                  <a:pt x="867" y="368"/>
                  <a:pt x="1468" y="368"/>
                </a:cubicBezTo>
                <a:close/>
                <a:moveTo>
                  <a:pt x="1468" y="1"/>
                </a:moveTo>
                <a:cubicBezTo>
                  <a:pt x="667" y="1"/>
                  <a:pt x="0" y="601"/>
                  <a:pt x="0" y="1402"/>
                </a:cubicBezTo>
                <a:cubicBezTo>
                  <a:pt x="0" y="1802"/>
                  <a:pt x="167" y="2136"/>
                  <a:pt x="434" y="2403"/>
                </a:cubicBezTo>
                <a:cubicBezTo>
                  <a:pt x="701" y="2669"/>
                  <a:pt x="1101" y="2836"/>
                  <a:pt x="1468" y="2836"/>
                </a:cubicBezTo>
                <a:cubicBezTo>
                  <a:pt x="2268" y="2836"/>
                  <a:pt x="2935" y="2202"/>
                  <a:pt x="2935" y="1435"/>
                </a:cubicBezTo>
                <a:cubicBezTo>
                  <a:pt x="2935" y="668"/>
                  <a:pt x="2268" y="1"/>
                  <a:pt x="1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5"/>
          <p:cNvSpPr/>
          <p:nvPr/>
        </p:nvSpPr>
        <p:spPr>
          <a:xfrm>
            <a:off x="1958400" y="4491402"/>
            <a:ext cx="139698" cy="134935"/>
          </a:xfrm>
          <a:custGeom>
            <a:avLst/>
            <a:gdLst/>
            <a:ahLst/>
            <a:cxnLst/>
            <a:rect l="l" t="t" r="r" b="b"/>
            <a:pathLst>
              <a:path w="2937" h="2837" extrusionOk="0">
                <a:moveTo>
                  <a:pt x="1468" y="401"/>
                </a:moveTo>
                <a:cubicBezTo>
                  <a:pt x="1769" y="401"/>
                  <a:pt x="2002" y="501"/>
                  <a:pt x="2169" y="668"/>
                </a:cubicBezTo>
                <a:cubicBezTo>
                  <a:pt x="2369" y="835"/>
                  <a:pt x="2469" y="1102"/>
                  <a:pt x="2469" y="1368"/>
                </a:cubicBezTo>
                <a:cubicBezTo>
                  <a:pt x="2469" y="1935"/>
                  <a:pt x="1969" y="2369"/>
                  <a:pt x="1435" y="2369"/>
                </a:cubicBezTo>
                <a:cubicBezTo>
                  <a:pt x="1168" y="2369"/>
                  <a:pt x="935" y="2302"/>
                  <a:pt x="701" y="2102"/>
                </a:cubicBezTo>
                <a:cubicBezTo>
                  <a:pt x="501" y="1935"/>
                  <a:pt x="434" y="1669"/>
                  <a:pt x="434" y="1402"/>
                </a:cubicBezTo>
                <a:cubicBezTo>
                  <a:pt x="434" y="835"/>
                  <a:pt x="868" y="401"/>
                  <a:pt x="1468" y="401"/>
                </a:cubicBezTo>
                <a:close/>
                <a:moveTo>
                  <a:pt x="1468" y="1"/>
                </a:moveTo>
                <a:cubicBezTo>
                  <a:pt x="668" y="1"/>
                  <a:pt x="1" y="635"/>
                  <a:pt x="1" y="1435"/>
                </a:cubicBezTo>
                <a:cubicBezTo>
                  <a:pt x="1" y="1802"/>
                  <a:pt x="134" y="2136"/>
                  <a:pt x="434" y="2436"/>
                </a:cubicBezTo>
                <a:cubicBezTo>
                  <a:pt x="701" y="2669"/>
                  <a:pt x="1101" y="2836"/>
                  <a:pt x="1468" y="2836"/>
                </a:cubicBezTo>
                <a:cubicBezTo>
                  <a:pt x="2269" y="2836"/>
                  <a:pt x="2936" y="2236"/>
                  <a:pt x="2936" y="1435"/>
                </a:cubicBezTo>
                <a:cubicBezTo>
                  <a:pt x="2936" y="1068"/>
                  <a:pt x="2803" y="701"/>
                  <a:pt x="2502" y="434"/>
                </a:cubicBezTo>
                <a:cubicBezTo>
                  <a:pt x="2202" y="168"/>
                  <a:pt x="1835" y="1"/>
                  <a:pt x="1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5"/>
          <p:cNvSpPr/>
          <p:nvPr/>
        </p:nvSpPr>
        <p:spPr>
          <a:xfrm>
            <a:off x="1288602" y="1340465"/>
            <a:ext cx="138081" cy="136504"/>
          </a:xfrm>
          <a:custGeom>
            <a:avLst/>
            <a:gdLst/>
            <a:ahLst/>
            <a:cxnLst/>
            <a:rect l="l" t="t" r="r" b="b"/>
            <a:pathLst>
              <a:path w="2903" h="2870" extrusionOk="0">
                <a:moveTo>
                  <a:pt x="1501" y="401"/>
                </a:moveTo>
                <a:cubicBezTo>
                  <a:pt x="1735" y="401"/>
                  <a:pt x="2002" y="501"/>
                  <a:pt x="2202" y="701"/>
                </a:cubicBezTo>
                <a:cubicBezTo>
                  <a:pt x="2402" y="868"/>
                  <a:pt x="2502" y="1101"/>
                  <a:pt x="2502" y="1402"/>
                </a:cubicBezTo>
                <a:cubicBezTo>
                  <a:pt x="2502" y="1935"/>
                  <a:pt x="2002" y="2402"/>
                  <a:pt x="1435" y="2402"/>
                </a:cubicBezTo>
                <a:cubicBezTo>
                  <a:pt x="1201" y="2402"/>
                  <a:pt x="934" y="2302"/>
                  <a:pt x="734" y="2102"/>
                </a:cubicBezTo>
                <a:cubicBezTo>
                  <a:pt x="534" y="1935"/>
                  <a:pt x="434" y="1702"/>
                  <a:pt x="434" y="1402"/>
                </a:cubicBezTo>
                <a:cubicBezTo>
                  <a:pt x="434" y="835"/>
                  <a:pt x="901" y="401"/>
                  <a:pt x="1501" y="401"/>
                </a:cubicBezTo>
                <a:close/>
                <a:moveTo>
                  <a:pt x="1468" y="1"/>
                </a:moveTo>
                <a:cubicBezTo>
                  <a:pt x="667" y="1"/>
                  <a:pt x="0" y="634"/>
                  <a:pt x="0" y="1435"/>
                </a:cubicBezTo>
                <a:cubicBezTo>
                  <a:pt x="0" y="1802"/>
                  <a:pt x="134" y="2136"/>
                  <a:pt x="400" y="2436"/>
                </a:cubicBezTo>
                <a:cubicBezTo>
                  <a:pt x="701" y="2703"/>
                  <a:pt x="1068" y="2869"/>
                  <a:pt x="1468" y="2869"/>
                </a:cubicBezTo>
                <a:cubicBezTo>
                  <a:pt x="2235" y="2869"/>
                  <a:pt x="2902" y="2236"/>
                  <a:pt x="2902" y="1435"/>
                </a:cubicBezTo>
                <a:cubicBezTo>
                  <a:pt x="2902" y="1068"/>
                  <a:pt x="2802" y="735"/>
                  <a:pt x="2502" y="434"/>
                </a:cubicBezTo>
                <a:cubicBezTo>
                  <a:pt x="2202" y="201"/>
                  <a:pt x="1835" y="1"/>
                  <a:pt x="1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 name="Google Shape;1254;p45"/>
          <p:cNvGrpSpPr/>
          <p:nvPr/>
        </p:nvGrpSpPr>
        <p:grpSpPr>
          <a:xfrm>
            <a:off x="1352274" y="1758769"/>
            <a:ext cx="606121" cy="587064"/>
            <a:chOff x="1326549" y="2089456"/>
            <a:chExt cx="606121" cy="587064"/>
          </a:xfrm>
        </p:grpSpPr>
        <p:sp>
          <p:nvSpPr>
            <p:cNvPr id="1255" name="Google Shape;1255;p45"/>
            <p:cNvSpPr/>
            <p:nvPr/>
          </p:nvSpPr>
          <p:spPr>
            <a:xfrm>
              <a:off x="1326549" y="2095877"/>
              <a:ext cx="597797" cy="567563"/>
            </a:xfrm>
            <a:custGeom>
              <a:avLst/>
              <a:gdLst/>
              <a:ahLst/>
              <a:cxnLst/>
              <a:rect l="l" t="t" r="r" b="b"/>
              <a:pathLst>
                <a:path w="12568" h="11933" extrusionOk="0">
                  <a:moveTo>
                    <a:pt x="5674" y="0"/>
                  </a:moveTo>
                  <a:cubicBezTo>
                    <a:pt x="5434" y="0"/>
                    <a:pt x="5227" y="1330"/>
                    <a:pt x="5104" y="2434"/>
                  </a:cubicBezTo>
                  <a:cubicBezTo>
                    <a:pt x="4837" y="2534"/>
                    <a:pt x="4603" y="2600"/>
                    <a:pt x="4403" y="2767"/>
                  </a:cubicBezTo>
                  <a:cubicBezTo>
                    <a:pt x="3870" y="2267"/>
                    <a:pt x="3102" y="1733"/>
                    <a:pt x="2869" y="1633"/>
                  </a:cubicBezTo>
                  <a:cubicBezTo>
                    <a:pt x="2865" y="1632"/>
                    <a:pt x="2861" y="1632"/>
                    <a:pt x="2858" y="1632"/>
                  </a:cubicBezTo>
                  <a:cubicBezTo>
                    <a:pt x="2616" y="1632"/>
                    <a:pt x="3074" y="2713"/>
                    <a:pt x="3436" y="3534"/>
                  </a:cubicBezTo>
                  <a:cubicBezTo>
                    <a:pt x="3269" y="3701"/>
                    <a:pt x="3136" y="3901"/>
                    <a:pt x="3036" y="4101"/>
                  </a:cubicBezTo>
                  <a:cubicBezTo>
                    <a:pt x="3036" y="4135"/>
                    <a:pt x="2969" y="4135"/>
                    <a:pt x="2969" y="4201"/>
                  </a:cubicBezTo>
                  <a:cubicBezTo>
                    <a:pt x="2171" y="4081"/>
                    <a:pt x="1321" y="3995"/>
                    <a:pt x="786" y="3995"/>
                  </a:cubicBezTo>
                  <a:cubicBezTo>
                    <a:pt x="583" y="3995"/>
                    <a:pt x="426" y="4007"/>
                    <a:pt x="334" y="4035"/>
                  </a:cubicBezTo>
                  <a:cubicBezTo>
                    <a:pt x="0" y="4101"/>
                    <a:pt x="1301" y="4869"/>
                    <a:pt x="2602" y="5536"/>
                  </a:cubicBezTo>
                  <a:cubicBezTo>
                    <a:pt x="2602" y="5769"/>
                    <a:pt x="2602" y="6036"/>
                    <a:pt x="2635" y="6236"/>
                  </a:cubicBezTo>
                  <a:cubicBezTo>
                    <a:pt x="1801" y="6870"/>
                    <a:pt x="634" y="8038"/>
                    <a:pt x="501" y="8404"/>
                  </a:cubicBezTo>
                  <a:cubicBezTo>
                    <a:pt x="477" y="8481"/>
                    <a:pt x="550" y="8514"/>
                    <a:pt x="691" y="8514"/>
                  </a:cubicBezTo>
                  <a:cubicBezTo>
                    <a:pt x="1160" y="8514"/>
                    <a:pt x="2379" y="8153"/>
                    <a:pt x="3303" y="7871"/>
                  </a:cubicBezTo>
                  <a:cubicBezTo>
                    <a:pt x="3503" y="8138"/>
                    <a:pt x="3803" y="8438"/>
                    <a:pt x="4103" y="8638"/>
                  </a:cubicBezTo>
                  <a:cubicBezTo>
                    <a:pt x="4003" y="9639"/>
                    <a:pt x="4237" y="11473"/>
                    <a:pt x="4437" y="11874"/>
                  </a:cubicBezTo>
                  <a:cubicBezTo>
                    <a:pt x="4457" y="11914"/>
                    <a:pt x="4482" y="11932"/>
                    <a:pt x="4513" y="11932"/>
                  </a:cubicBezTo>
                  <a:cubicBezTo>
                    <a:pt x="4787" y="11932"/>
                    <a:pt x="5451" y="10422"/>
                    <a:pt x="5871" y="9372"/>
                  </a:cubicBezTo>
                  <a:cubicBezTo>
                    <a:pt x="5960" y="9381"/>
                    <a:pt x="6052" y="9385"/>
                    <a:pt x="6145" y="9385"/>
                  </a:cubicBezTo>
                  <a:cubicBezTo>
                    <a:pt x="6399" y="9385"/>
                    <a:pt x="6661" y="9354"/>
                    <a:pt x="6905" y="9305"/>
                  </a:cubicBezTo>
                  <a:cubicBezTo>
                    <a:pt x="7305" y="9939"/>
                    <a:pt x="7906" y="10639"/>
                    <a:pt x="8106" y="10739"/>
                  </a:cubicBezTo>
                  <a:cubicBezTo>
                    <a:pt x="8117" y="10747"/>
                    <a:pt x="8127" y="10750"/>
                    <a:pt x="8135" y="10750"/>
                  </a:cubicBezTo>
                  <a:cubicBezTo>
                    <a:pt x="8288" y="10750"/>
                    <a:pt x="8130" y="9692"/>
                    <a:pt x="7973" y="8871"/>
                  </a:cubicBezTo>
                  <a:cubicBezTo>
                    <a:pt x="8273" y="8705"/>
                    <a:pt x="8540" y="8438"/>
                    <a:pt x="8773" y="8204"/>
                  </a:cubicBezTo>
                  <a:cubicBezTo>
                    <a:pt x="9590" y="8422"/>
                    <a:pt x="10763" y="8640"/>
                    <a:pt x="11348" y="8640"/>
                  </a:cubicBezTo>
                  <a:cubicBezTo>
                    <a:pt x="11479" y="8640"/>
                    <a:pt x="11581" y="8629"/>
                    <a:pt x="11642" y="8605"/>
                  </a:cubicBezTo>
                  <a:cubicBezTo>
                    <a:pt x="12009" y="8471"/>
                    <a:pt x="10574" y="7404"/>
                    <a:pt x="9574" y="6637"/>
                  </a:cubicBezTo>
                  <a:cubicBezTo>
                    <a:pt x="9640" y="6270"/>
                    <a:pt x="9674" y="5936"/>
                    <a:pt x="9640" y="5569"/>
                  </a:cubicBezTo>
                  <a:cubicBezTo>
                    <a:pt x="10808" y="5035"/>
                    <a:pt x="12242" y="4235"/>
                    <a:pt x="12476" y="3935"/>
                  </a:cubicBezTo>
                  <a:cubicBezTo>
                    <a:pt x="12568" y="3831"/>
                    <a:pt x="12395" y="3791"/>
                    <a:pt x="12063" y="3791"/>
                  </a:cubicBezTo>
                  <a:cubicBezTo>
                    <a:pt x="11431" y="3791"/>
                    <a:pt x="10223" y="3937"/>
                    <a:pt x="9173" y="4068"/>
                  </a:cubicBezTo>
                  <a:cubicBezTo>
                    <a:pt x="8973" y="3734"/>
                    <a:pt x="8773" y="3434"/>
                    <a:pt x="8473" y="3201"/>
                  </a:cubicBezTo>
                  <a:cubicBezTo>
                    <a:pt x="8740" y="2467"/>
                    <a:pt x="9007" y="1133"/>
                    <a:pt x="8940" y="866"/>
                  </a:cubicBezTo>
                  <a:cubicBezTo>
                    <a:pt x="8933" y="833"/>
                    <a:pt x="8914" y="819"/>
                    <a:pt x="8887" y="819"/>
                  </a:cubicBezTo>
                  <a:cubicBezTo>
                    <a:pt x="8657" y="819"/>
                    <a:pt x="7782" y="1849"/>
                    <a:pt x="7305" y="2534"/>
                  </a:cubicBezTo>
                  <a:cubicBezTo>
                    <a:pt x="7105" y="2434"/>
                    <a:pt x="6905" y="2400"/>
                    <a:pt x="6705" y="2367"/>
                  </a:cubicBezTo>
                  <a:cubicBezTo>
                    <a:pt x="6438" y="1399"/>
                    <a:pt x="5971" y="265"/>
                    <a:pt x="5738" y="32"/>
                  </a:cubicBezTo>
                  <a:cubicBezTo>
                    <a:pt x="5716" y="10"/>
                    <a:pt x="5695" y="0"/>
                    <a:pt x="5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5"/>
            <p:cNvSpPr/>
            <p:nvPr/>
          </p:nvSpPr>
          <p:spPr>
            <a:xfrm>
              <a:off x="1326549" y="2089456"/>
              <a:ext cx="606121" cy="587064"/>
            </a:xfrm>
            <a:custGeom>
              <a:avLst/>
              <a:gdLst/>
              <a:ahLst/>
              <a:cxnLst/>
              <a:rect l="l" t="t" r="r" b="b"/>
              <a:pathLst>
                <a:path w="12743" h="12343" extrusionOk="0">
                  <a:moveTo>
                    <a:pt x="3369" y="7872"/>
                  </a:moveTo>
                  <a:cubicBezTo>
                    <a:pt x="3379" y="7872"/>
                    <a:pt x="3388" y="7873"/>
                    <a:pt x="3396" y="7874"/>
                  </a:cubicBezTo>
                  <a:lnTo>
                    <a:pt x="3396" y="7874"/>
                  </a:lnTo>
                  <a:cubicBezTo>
                    <a:pt x="3398" y="7874"/>
                    <a:pt x="3400" y="7873"/>
                    <a:pt x="3403" y="7872"/>
                  </a:cubicBezTo>
                  <a:close/>
                  <a:moveTo>
                    <a:pt x="5738" y="434"/>
                  </a:moveTo>
                  <a:cubicBezTo>
                    <a:pt x="5938" y="834"/>
                    <a:pt x="6271" y="1668"/>
                    <a:pt x="6538" y="2535"/>
                  </a:cubicBezTo>
                  <a:cubicBezTo>
                    <a:pt x="6538" y="2602"/>
                    <a:pt x="6605" y="2702"/>
                    <a:pt x="6705" y="2702"/>
                  </a:cubicBezTo>
                  <a:cubicBezTo>
                    <a:pt x="6905" y="2702"/>
                    <a:pt x="7072" y="2735"/>
                    <a:pt x="7272" y="2835"/>
                  </a:cubicBezTo>
                  <a:cubicBezTo>
                    <a:pt x="7372" y="2835"/>
                    <a:pt x="7472" y="2835"/>
                    <a:pt x="7539" y="2735"/>
                  </a:cubicBezTo>
                  <a:cubicBezTo>
                    <a:pt x="8273" y="1835"/>
                    <a:pt x="8640" y="1401"/>
                    <a:pt x="8806" y="1234"/>
                  </a:cubicBezTo>
                  <a:lnTo>
                    <a:pt x="8806" y="1234"/>
                  </a:lnTo>
                  <a:cubicBezTo>
                    <a:pt x="8773" y="1701"/>
                    <a:pt x="8606" y="2602"/>
                    <a:pt x="8373" y="3202"/>
                  </a:cubicBezTo>
                  <a:cubicBezTo>
                    <a:pt x="8306" y="3269"/>
                    <a:pt x="8306" y="3402"/>
                    <a:pt x="8406" y="3436"/>
                  </a:cubicBezTo>
                  <a:cubicBezTo>
                    <a:pt x="8640" y="3703"/>
                    <a:pt x="8907" y="4003"/>
                    <a:pt x="9073" y="4270"/>
                  </a:cubicBezTo>
                  <a:cubicBezTo>
                    <a:pt x="9107" y="4336"/>
                    <a:pt x="9207" y="4370"/>
                    <a:pt x="9273" y="4370"/>
                  </a:cubicBezTo>
                  <a:cubicBezTo>
                    <a:pt x="10574" y="4203"/>
                    <a:pt x="11542" y="4103"/>
                    <a:pt x="12075" y="4103"/>
                  </a:cubicBezTo>
                  <a:lnTo>
                    <a:pt x="12142" y="4103"/>
                  </a:lnTo>
                  <a:cubicBezTo>
                    <a:pt x="11709" y="4437"/>
                    <a:pt x="10608" y="5037"/>
                    <a:pt x="9607" y="5504"/>
                  </a:cubicBezTo>
                  <a:cubicBezTo>
                    <a:pt x="9540" y="5537"/>
                    <a:pt x="9474" y="5604"/>
                    <a:pt x="9474" y="5704"/>
                  </a:cubicBezTo>
                  <a:cubicBezTo>
                    <a:pt x="9540" y="6071"/>
                    <a:pt x="9474" y="6405"/>
                    <a:pt x="9407" y="6738"/>
                  </a:cubicBezTo>
                  <a:cubicBezTo>
                    <a:pt x="9407" y="6838"/>
                    <a:pt x="9407" y="6905"/>
                    <a:pt x="9474" y="6938"/>
                  </a:cubicBezTo>
                  <a:cubicBezTo>
                    <a:pt x="10775" y="7906"/>
                    <a:pt x="11275" y="8373"/>
                    <a:pt x="11442" y="8573"/>
                  </a:cubicBezTo>
                  <a:lnTo>
                    <a:pt x="11408" y="8573"/>
                  </a:lnTo>
                  <a:cubicBezTo>
                    <a:pt x="10875" y="8573"/>
                    <a:pt x="9640" y="8406"/>
                    <a:pt x="8873" y="8173"/>
                  </a:cubicBezTo>
                  <a:cubicBezTo>
                    <a:pt x="8842" y="8152"/>
                    <a:pt x="8814" y="8144"/>
                    <a:pt x="8789" y="8144"/>
                  </a:cubicBezTo>
                  <a:cubicBezTo>
                    <a:pt x="8732" y="8144"/>
                    <a:pt x="8686" y="8183"/>
                    <a:pt x="8640" y="8206"/>
                  </a:cubicBezTo>
                  <a:cubicBezTo>
                    <a:pt x="8440" y="8439"/>
                    <a:pt x="8173" y="8673"/>
                    <a:pt x="7906" y="8840"/>
                  </a:cubicBezTo>
                  <a:cubicBezTo>
                    <a:pt x="7872" y="8873"/>
                    <a:pt x="7806" y="8940"/>
                    <a:pt x="7806" y="9040"/>
                  </a:cubicBezTo>
                  <a:cubicBezTo>
                    <a:pt x="7973" y="9874"/>
                    <a:pt x="8039" y="10341"/>
                    <a:pt x="8039" y="10541"/>
                  </a:cubicBezTo>
                  <a:cubicBezTo>
                    <a:pt x="7772" y="10274"/>
                    <a:pt x="7405" y="9840"/>
                    <a:pt x="7072" y="9340"/>
                  </a:cubicBezTo>
                  <a:cubicBezTo>
                    <a:pt x="7005" y="9240"/>
                    <a:pt x="6938" y="9240"/>
                    <a:pt x="6872" y="9240"/>
                  </a:cubicBezTo>
                  <a:cubicBezTo>
                    <a:pt x="6642" y="9263"/>
                    <a:pt x="6412" y="9302"/>
                    <a:pt x="6181" y="9302"/>
                  </a:cubicBezTo>
                  <a:cubicBezTo>
                    <a:pt x="6078" y="9302"/>
                    <a:pt x="5974" y="9294"/>
                    <a:pt x="5871" y="9273"/>
                  </a:cubicBezTo>
                  <a:cubicBezTo>
                    <a:pt x="5771" y="9273"/>
                    <a:pt x="5704" y="9340"/>
                    <a:pt x="5638" y="9407"/>
                  </a:cubicBezTo>
                  <a:cubicBezTo>
                    <a:pt x="5037" y="11008"/>
                    <a:pt x="4737" y="11575"/>
                    <a:pt x="4570" y="11775"/>
                  </a:cubicBezTo>
                  <a:cubicBezTo>
                    <a:pt x="4437" y="11241"/>
                    <a:pt x="4270" y="9740"/>
                    <a:pt x="4370" y="8873"/>
                  </a:cubicBezTo>
                  <a:cubicBezTo>
                    <a:pt x="4370" y="8840"/>
                    <a:pt x="4303" y="8740"/>
                    <a:pt x="4270" y="8706"/>
                  </a:cubicBezTo>
                  <a:cubicBezTo>
                    <a:pt x="3970" y="8506"/>
                    <a:pt x="3736" y="8239"/>
                    <a:pt x="3536" y="7939"/>
                  </a:cubicBezTo>
                  <a:cubicBezTo>
                    <a:pt x="3479" y="7910"/>
                    <a:pt x="3446" y="7882"/>
                    <a:pt x="3396" y="7874"/>
                  </a:cubicBezTo>
                  <a:lnTo>
                    <a:pt x="3396" y="7874"/>
                  </a:lnTo>
                  <a:cubicBezTo>
                    <a:pt x="2199" y="8240"/>
                    <a:pt x="1367" y="8440"/>
                    <a:pt x="934" y="8506"/>
                  </a:cubicBezTo>
                  <a:cubicBezTo>
                    <a:pt x="1234" y="8072"/>
                    <a:pt x="2135" y="7105"/>
                    <a:pt x="2902" y="6571"/>
                  </a:cubicBezTo>
                  <a:cubicBezTo>
                    <a:pt x="2969" y="6538"/>
                    <a:pt x="2969" y="6438"/>
                    <a:pt x="2969" y="6371"/>
                  </a:cubicBezTo>
                  <a:cubicBezTo>
                    <a:pt x="2936" y="6171"/>
                    <a:pt x="2936" y="5904"/>
                    <a:pt x="2936" y="5704"/>
                  </a:cubicBezTo>
                  <a:cubicBezTo>
                    <a:pt x="2936" y="5604"/>
                    <a:pt x="2902" y="5537"/>
                    <a:pt x="2802" y="5504"/>
                  </a:cubicBezTo>
                  <a:cubicBezTo>
                    <a:pt x="1601" y="4870"/>
                    <a:pt x="1068" y="4537"/>
                    <a:pt x="801" y="4370"/>
                  </a:cubicBezTo>
                  <a:lnTo>
                    <a:pt x="934" y="4370"/>
                  </a:lnTo>
                  <a:cubicBezTo>
                    <a:pt x="1435" y="4370"/>
                    <a:pt x="2235" y="4403"/>
                    <a:pt x="3069" y="4537"/>
                  </a:cubicBezTo>
                  <a:cubicBezTo>
                    <a:pt x="3136" y="4537"/>
                    <a:pt x="3236" y="4503"/>
                    <a:pt x="3269" y="4403"/>
                  </a:cubicBezTo>
                  <a:lnTo>
                    <a:pt x="3303" y="4336"/>
                  </a:lnTo>
                  <a:cubicBezTo>
                    <a:pt x="3403" y="4170"/>
                    <a:pt x="3569" y="3936"/>
                    <a:pt x="3703" y="3769"/>
                  </a:cubicBezTo>
                  <a:cubicBezTo>
                    <a:pt x="3770" y="3736"/>
                    <a:pt x="3770" y="3669"/>
                    <a:pt x="3736" y="3569"/>
                  </a:cubicBezTo>
                  <a:cubicBezTo>
                    <a:pt x="3303" y="2735"/>
                    <a:pt x="3202" y="2268"/>
                    <a:pt x="3102" y="2068"/>
                  </a:cubicBezTo>
                  <a:lnTo>
                    <a:pt x="3102" y="2068"/>
                  </a:lnTo>
                  <a:cubicBezTo>
                    <a:pt x="3403" y="2268"/>
                    <a:pt x="3903" y="2602"/>
                    <a:pt x="4303" y="3036"/>
                  </a:cubicBezTo>
                  <a:cubicBezTo>
                    <a:pt x="4362" y="3075"/>
                    <a:pt x="4409" y="3091"/>
                    <a:pt x="4458" y="3091"/>
                  </a:cubicBezTo>
                  <a:cubicBezTo>
                    <a:pt x="4493" y="3091"/>
                    <a:pt x="4529" y="3083"/>
                    <a:pt x="4570" y="3069"/>
                  </a:cubicBezTo>
                  <a:cubicBezTo>
                    <a:pt x="4770" y="2935"/>
                    <a:pt x="5037" y="2869"/>
                    <a:pt x="5237" y="2769"/>
                  </a:cubicBezTo>
                  <a:cubicBezTo>
                    <a:pt x="5271" y="2769"/>
                    <a:pt x="5371" y="2702"/>
                    <a:pt x="5371" y="2602"/>
                  </a:cubicBezTo>
                  <a:cubicBezTo>
                    <a:pt x="5537" y="1234"/>
                    <a:pt x="5638" y="701"/>
                    <a:pt x="5738" y="434"/>
                  </a:cubicBezTo>
                  <a:close/>
                  <a:moveTo>
                    <a:pt x="5638" y="0"/>
                  </a:moveTo>
                  <a:cubicBezTo>
                    <a:pt x="5437" y="0"/>
                    <a:pt x="5204" y="0"/>
                    <a:pt x="4837" y="2502"/>
                  </a:cubicBezTo>
                  <a:cubicBezTo>
                    <a:pt x="4704" y="2535"/>
                    <a:pt x="4503" y="2602"/>
                    <a:pt x="4370" y="2702"/>
                  </a:cubicBezTo>
                  <a:cubicBezTo>
                    <a:pt x="3903" y="2268"/>
                    <a:pt x="3136" y="1735"/>
                    <a:pt x="2836" y="1668"/>
                  </a:cubicBezTo>
                  <a:cubicBezTo>
                    <a:pt x="2735" y="1668"/>
                    <a:pt x="2602" y="1701"/>
                    <a:pt x="2569" y="1768"/>
                  </a:cubicBezTo>
                  <a:cubicBezTo>
                    <a:pt x="2469" y="1901"/>
                    <a:pt x="2402" y="2068"/>
                    <a:pt x="3136" y="3736"/>
                  </a:cubicBezTo>
                  <a:cubicBezTo>
                    <a:pt x="3002" y="3903"/>
                    <a:pt x="2902" y="4070"/>
                    <a:pt x="2802" y="4236"/>
                  </a:cubicBezTo>
                  <a:cubicBezTo>
                    <a:pt x="2002" y="4170"/>
                    <a:pt x="1268" y="4070"/>
                    <a:pt x="767" y="4070"/>
                  </a:cubicBezTo>
                  <a:cubicBezTo>
                    <a:pt x="567" y="4070"/>
                    <a:pt x="400" y="4070"/>
                    <a:pt x="267" y="4103"/>
                  </a:cubicBezTo>
                  <a:cubicBezTo>
                    <a:pt x="134" y="4103"/>
                    <a:pt x="67" y="4203"/>
                    <a:pt x="67" y="4336"/>
                  </a:cubicBezTo>
                  <a:cubicBezTo>
                    <a:pt x="0" y="4470"/>
                    <a:pt x="0" y="4703"/>
                    <a:pt x="2335" y="5904"/>
                  </a:cubicBezTo>
                  <a:cubicBezTo>
                    <a:pt x="2302" y="6071"/>
                    <a:pt x="2335" y="6238"/>
                    <a:pt x="2335" y="6405"/>
                  </a:cubicBezTo>
                  <a:cubicBezTo>
                    <a:pt x="1601" y="6972"/>
                    <a:pt x="434" y="8173"/>
                    <a:pt x="267" y="8606"/>
                  </a:cubicBezTo>
                  <a:cubicBezTo>
                    <a:pt x="234" y="8706"/>
                    <a:pt x="267" y="8773"/>
                    <a:pt x="300" y="8873"/>
                  </a:cubicBezTo>
                  <a:cubicBezTo>
                    <a:pt x="434" y="8973"/>
                    <a:pt x="567" y="8973"/>
                    <a:pt x="667" y="8973"/>
                  </a:cubicBezTo>
                  <a:cubicBezTo>
                    <a:pt x="1101" y="8973"/>
                    <a:pt x="1935" y="8773"/>
                    <a:pt x="3236" y="8373"/>
                  </a:cubicBezTo>
                  <a:cubicBezTo>
                    <a:pt x="3436" y="8573"/>
                    <a:pt x="3636" y="8806"/>
                    <a:pt x="3903" y="8973"/>
                  </a:cubicBezTo>
                  <a:cubicBezTo>
                    <a:pt x="3870" y="10007"/>
                    <a:pt x="4003" y="11775"/>
                    <a:pt x="4270" y="12209"/>
                  </a:cubicBezTo>
                  <a:cubicBezTo>
                    <a:pt x="4370" y="12275"/>
                    <a:pt x="4403" y="12342"/>
                    <a:pt x="4537" y="12342"/>
                  </a:cubicBezTo>
                  <a:cubicBezTo>
                    <a:pt x="4737" y="12342"/>
                    <a:pt x="4970" y="12342"/>
                    <a:pt x="5904" y="9840"/>
                  </a:cubicBezTo>
                  <a:cubicBezTo>
                    <a:pt x="5976" y="9849"/>
                    <a:pt x="6050" y="9853"/>
                    <a:pt x="6125" y="9853"/>
                  </a:cubicBezTo>
                  <a:cubicBezTo>
                    <a:pt x="6330" y="9853"/>
                    <a:pt x="6543" y="9823"/>
                    <a:pt x="6738" y="9774"/>
                  </a:cubicBezTo>
                  <a:cubicBezTo>
                    <a:pt x="7105" y="10274"/>
                    <a:pt x="7672" y="11041"/>
                    <a:pt x="7973" y="11175"/>
                  </a:cubicBezTo>
                  <a:cubicBezTo>
                    <a:pt x="8006" y="11208"/>
                    <a:pt x="8073" y="11208"/>
                    <a:pt x="8106" y="11208"/>
                  </a:cubicBezTo>
                  <a:cubicBezTo>
                    <a:pt x="8173" y="11208"/>
                    <a:pt x="8273" y="11175"/>
                    <a:pt x="8306" y="11108"/>
                  </a:cubicBezTo>
                  <a:cubicBezTo>
                    <a:pt x="8406" y="11008"/>
                    <a:pt x="8473" y="10874"/>
                    <a:pt x="8173" y="9207"/>
                  </a:cubicBezTo>
                  <a:cubicBezTo>
                    <a:pt x="8406" y="9040"/>
                    <a:pt x="8606" y="8873"/>
                    <a:pt x="8806" y="8673"/>
                  </a:cubicBezTo>
                  <a:cubicBezTo>
                    <a:pt x="9640" y="8873"/>
                    <a:pt x="10775" y="9073"/>
                    <a:pt x="11342" y="9073"/>
                  </a:cubicBezTo>
                  <a:cubicBezTo>
                    <a:pt x="11475" y="9073"/>
                    <a:pt x="11608" y="9073"/>
                    <a:pt x="11675" y="9040"/>
                  </a:cubicBezTo>
                  <a:cubicBezTo>
                    <a:pt x="11809" y="9006"/>
                    <a:pt x="11909" y="8906"/>
                    <a:pt x="11909" y="8840"/>
                  </a:cubicBezTo>
                  <a:cubicBezTo>
                    <a:pt x="11909" y="8673"/>
                    <a:pt x="11942" y="8406"/>
                    <a:pt x="9774" y="6772"/>
                  </a:cubicBezTo>
                  <a:cubicBezTo>
                    <a:pt x="9841" y="6505"/>
                    <a:pt x="9841" y="6204"/>
                    <a:pt x="9841" y="5904"/>
                  </a:cubicBezTo>
                  <a:cubicBezTo>
                    <a:pt x="11008" y="5371"/>
                    <a:pt x="12342" y="4603"/>
                    <a:pt x="12643" y="4270"/>
                  </a:cubicBezTo>
                  <a:cubicBezTo>
                    <a:pt x="12743" y="4203"/>
                    <a:pt x="12743" y="4070"/>
                    <a:pt x="12676" y="4003"/>
                  </a:cubicBezTo>
                  <a:cubicBezTo>
                    <a:pt x="12609" y="3836"/>
                    <a:pt x="12342" y="3769"/>
                    <a:pt x="11975" y="3769"/>
                  </a:cubicBezTo>
                  <a:cubicBezTo>
                    <a:pt x="11475" y="3769"/>
                    <a:pt x="10574" y="3869"/>
                    <a:pt x="9273" y="4036"/>
                  </a:cubicBezTo>
                  <a:cubicBezTo>
                    <a:pt x="9107" y="3769"/>
                    <a:pt x="8907" y="3536"/>
                    <a:pt x="8673" y="3336"/>
                  </a:cubicBezTo>
                  <a:cubicBezTo>
                    <a:pt x="8940" y="2602"/>
                    <a:pt x="9173" y="1368"/>
                    <a:pt x="9107" y="1001"/>
                  </a:cubicBezTo>
                  <a:cubicBezTo>
                    <a:pt x="9073" y="867"/>
                    <a:pt x="8973" y="767"/>
                    <a:pt x="8840" y="767"/>
                  </a:cubicBezTo>
                  <a:cubicBezTo>
                    <a:pt x="8740" y="767"/>
                    <a:pt x="8506" y="767"/>
                    <a:pt x="7172" y="2435"/>
                  </a:cubicBezTo>
                  <a:cubicBezTo>
                    <a:pt x="7072" y="2402"/>
                    <a:pt x="6938" y="2402"/>
                    <a:pt x="6805" y="2368"/>
                  </a:cubicBezTo>
                  <a:cubicBezTo>
                    <a:pt x="6605" y="1568"/>
                    <a:pt x="6138" y="367"/>
                    <a:pt x="5838" y="67"/>
                  </a:cubicBezTo>
                  <a:cubicBezTo>
                    <a:pt x="5771" y="0"/>
                    <a:pt x="5671" y="0"/>
                    <a:pt x="5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5"/>
            <p:cNvSpPr/>
            <p:nvPr/>
          </p:nvSpPr>
          <p:spPr>
            <a:xfrm>
              <a:off x="1618447" y="2259924"/>
              <a:ext cx="82573" cy="62783"/>
            </a:xfrm>
            <a:custGeom>
              <a:avLst/>
              <a:gdLst/>
              <a:ahLst/>
              <a:cxnLst/>
              <a:rect l="l" t="t" r="r" b="b"/>
              <a:pathLst>
                <a:path w="1736" h="1320" extrusionOk="0">
                  <a:moveTo>
                    <a:pt x="463" y="0"/>
                  </a:moveTo>
                  <a:cubicBezTo>
                    <a:pt x="326" y="0"/>
                    <a:pt x="234" y="19"/>
                    <a:pt x="234" y="19"/>
                  </a:cubicBezTo>
                  <a:cubicBezTo>
                    <a:pt x="101" y="52"/>
                    <a:pt x="1" y="152"/>
                    <a:pt x="68" y="285"/>
                  </a:cubicBezTo>
                  <a:cubicBezTo>
                    <a:pt x="95" y="396"/>
                    <a:pt x="146" y="461"/>
                    <a:pt x="238" y="461"/>
                  </a:cubicBezTo>
                  <a:cubicBezTo>
                    <a:pt x="257" y="461"/>
                    <a:pt x="278" y="458"/>
                    <a:pt x="301" y="452"/>
                  </a:cubicBezTo>
                  <a:cubicBezTo>
                    <a:pt x="301" y="452"/>
                    <a:pt x="400" y="422"/>
                    <a:pt x="539" y="422"/>
                  </a:cubicBezTo>
                  <a:cubicBezTo>
                    <a:pt x="655" y="422"/>
                    <a:pt x="798" y="443"/>
                    <a:pt x="935" y="519"/>
                  </a:cubicBezTo>
                  <a:cubicBezTo>
                    <a:pt x="1102" y="652"/>
                    <a:pt x="1235" y="853"/>
                    <a:pt x="1302" y="1153"/>
                  </a:cubicBezTo>
                  <a:cubicBezTo>
                    <a:pt x="1335" y="1253"/>
                    <a:pt x="1435" y="1320"/>
                    <a:pt x="1502" y="1320"/>
                  </a:cubicBezTo>
                  <a:cubicBezTo>
                    <a:pt x="1635" y="1286"/>
                    <a:pt x="1735" y="1186"/>
                    <a:pt x="1669" y="1086"/>
                  </a:cubicBezTo>
                  <a:cubicBezTo>
                    <a:pt x="1602" y="652"/>
                    <a:pt x="1435" y="352"/>
                    <a:pt x="1135" y="185"/>
                  </a:cubicBezTo>
                  <a:cubicBezTo>
                    <a:pt x="906" y="33"/>
                    <a:pt x="645" y="0"/>
                    <a:pt x="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5"/>
            <p:cNvSpPr/>
            <p:nvPr/>
          </p:nvSpPr>
          <p:spPr>
            <a:xfrm>
              <a:off x="1529598" y="2289224"/>
              <a:ext cx="93655" cy="57265"/>
            </a:xfrm>
            <a:custGeom>
              <a:avLst/>
              <a:gdLst/>
              <a:ahLst/>
              <a:cxnLst/>
              <a:rect l="l" t="t" r="r" b="b"/>
              <a:pathLst>
                <a:path w="1969" h="1204" extrusionOk="0">
                  <a:moveTo>
                    <a:pt x="815" y="1"/>
                  </a:moveTo>
                  <a:cubicBezTo>
                    <a:pt x="447" y="1"/>
                    <a:pt x="159" y="170"/>
                    <a:pt x="134" y="170"/>
                  </a:cubicBezTo>
                  <a:cubicBezTo>
                    <a:pt x="34" y="237"/>
                    <a:pt x="1" y="370"/>
                    <a:pt x="34" y="470"/>
                  </a:cubicBezTo>
                  <a:cubicBezTo>
                    <a:pt x="108" y="519"/>
                    <a:pt x="199" y="550"/>
                    <a:pt x="268" y="550"/>
                  </a:cubicBezTo>
                  <a:cubicBezTo>
                    <a:pt x="294" y="550"/>
                    <a:pt x="317" y="546"/>
                    <a:pt x="334" y="537"/>
                  </a:cubicBezTo>
                  <a:cubicBezTo>
                    <a:pt x="334" y="537"/>
                    <a:pt x="541" y="424"/>
                    <a:pt x="785" y="424"/>
                  </a:cubicBezTo>
                  <a:cubicBezTo>
                    <a:pt x="866" y="424"/>
                    <a:pt x="952" y="437"/>
                    <a:pt x="1035" y="470"/>
                  </a:cubicBezTo>
                  <a:cubicBezTo>
                    <a:pt x="1268" y="537"/>
                    <a:pt x="1435" y="704"/>
                    <a:pt x="1502" y="1037"/>
                  </a:cubicBezTo>
                  <a:cubicBezTo>
                    <a:pt x="1535" y="1137"/>
                    <a:pt x="1635" y="1171"/>
                    <a:pt x="1702" y="1171"/>
                  </a:cubicBezTo>
                  <a:cubicBezTo>
                    <a:pt x="1702" y="1171"/>
                    <a:pt x="1769" y="1171"/>
                    <a:pt x="1802" y="1204"/>
                  </a:cubicBezTo>
                  <a:cubicBezTo>
                    <a:pt x="1869" y="1171"/>
                    <a:pt x="1969" y="1070"/>
                    <a:pt x="1936" y="937"/>
                  </a:cubicBezTo>
                  <a:cubicBezTo>
                    <a:pt x="1802" y="503"/>
                    <a:pt x="1535" y="203"/>
                    <a:pt x="1202" y="70"/>
                  </a:cubicBezTo>
                  <a:cubicBezTo>
                    <a:pt x="1068" y="20"/>
                    <a:pt x="937" y="1"/>
                    <a:pt x="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45"/>
          <p:cNvGrpSpPr/>
          <p:nvPr/>
        </p:nvGrpSpPr>
        <p:grpSpPr>
          <a:xfrm>
            <a:off x="7597580" y="3748419"/>
            <a:ext cx="606121" cy="587064"/>
            <a:chOff x="7301805" y="3420519"/>
            <a:chExt cx="606121" cy="587064"/>
          </a:xfrm>
        </p:grpSpPr>
        <p:sp>
          <p:nvSpPr>
            <p:cNvPr id="1260" name="Google Shape;1260;p45"/>
            <p:cNvSpPr/>
            <p:nvPr/>
          </p:nvSpPr>
          <p:spPr>
            <a:xfrm>
              <a:off x="7301805" y="3428510"/>
              <a:ext cx="597797" cy="567183"/>
            </a:xfrm>
            <a:custGeom>
              <a:avLst/>
              <a:gdLst/>
              <a:ahLst/>
              <a:cxnLst/>
              <a:rect l="l" t="t" r="r" b="b"/>
              <a:pathLst>
                <a:path w="12568" h="11925" extrusionOk="0">
                  <a:moveTo>
                    <a:pt x="5674" y="0"/>
                  </a:moveTo>
                  <a:cubicBezTo>
                    <a:pt x="5434" y="0"/>
                    <a:pt x="5226" y="1330"/>
                    <a:pt x="5104" y="2434"/>
                  </a:cubicBezTo>
                  <a:cubicBezTo>
                    <a:pt x="4837" y="2534"/>
                    <a:pt x="4603" y="2601"/>
                    <a:pt x="4403" y="2767"/>
                  </a:cubicBezTo>
                  <a:cubicBezTo>
                    <a:pt x="3870" y="2267"/>
                    <a:pt x="3102" y="1733"/>
                    <a:pt x="2869" y="1667"/>
                  </a:cubicBezTo>
                  <a:cubicBezTo>
                    <a:pt x="2861" y="1665"/>
                    <a:pt x="2854" y="1664"/>
                    <a:pt x="2847" y="1664"/>
                  </a:cubicBezTo>
                  <a:cubicBezTo>
                    <a:pt x="2629" y="1664"/>
                    <a:pt x="3080" y="2725"/>
                    <a:pt x="3436" y="3535"/>
                  </a:cubicBezTo>
                  <a:cubicBezTo>
                    <a:pt x="3269" y="3701"/>
                    <a:pt x="3136" y="3902"/>
                    <a:pt x="3036" y="4102"/>
                  </a:cubicBezTo>
                  <a:cubicBezTo>
                    <a:pt x="3036" y="4168"/>
                    <a:pt x="2969" y="4168"/>
                    <a:pt x="2969" y="4202"/>
                  </a:cubicBezTo>
                  <a:cubicBezTo>
                    <a:pt x="2147" y="4081"/>
                    <a:pt x="1307" y="3995"/>
                    <a:pt x="781" y="3995"/>
                  </a:cubicBezTo>
                  <a:cubicBezTo>
                    <a:pt x="581" y="3995"/>
                    <a:pt x="426" y="4007"/>
                    <a:pt x="334" y="4035"/>
                  </a:cubicBezTo>
                  <a:cubicBezTo>
                    <a:pt x="0" y="4102"/>
                    <a:pt x="1301" y="4869"/>
                    <a:pt x="2602" y="5536"/>
                  </a:cubicBezTo>
                  <a:cubicBezTo>
                    <a:pt x="2602" y="5770"/>
                    <a:pt x="2602" y="6036"/>
                    <a:pt x="2635" y="6237"/>
                  </a:cubicBezTo>
                  <a:cubicBezTo>
                    <a:pt x="1801" y="6870"/>
                    <a:pt x="634" y="8038"/>
                    <a:pt x="501" y="8405"/>
                  </a:cubicBezTo>
                  <a:cubicBezTo>
                    <a:pt x="477" y="8482"/>
                    <a:pt x="550" y="8514"/>
                    <a:pt x="691" y="8514"/>
                  </a:cubicBezTo>
                  <a:cubicBezTo>
                    <a:pt x="1159" y="8514"/>
                    <a:pt x="2379" y="8153"/>
                    <a:pt x="3303" y="7871"/>
                  </a:cubicBezTo>
                  <a:cubicBezTo>
                    <a:pt x="3503" y="8171"/>
                    <a:pt x="3803" y="8438"/>
                    <a:pt x="4103" y="8672"/>
                  </a:cubicBezTo>
                  <a:cubicBezTo>
                    <a:pt x="4003" y="9672"/>
                    <a:pt x="4237" y="11507"/>
                    <a:pt x="4437" y="11874"/>
                  </a:cubicBezTo>
                  <a:cubicBezTo>
                    <a:pt x="4462" y="11909"/>
                    <a:pt x="4491" y="11925"/>
                    <a:pt x="4523" y="11925"/>
                  </a:cubicBezTo>
                  <a:cubicBezTo>
                    <a:pt x="4834" y="11925"/>
                    <a:pt x="5448" y="10430"/>
                    <a:pt x="5871" y="9372"/>
                  </a:cubicBezTo>
                  <a:cubicBezTo>
                    <a:pt x="5969" y="9382"/>
                    <a:pt x="6069" y="9386"/>
                    <a:pt x="6171" y="9386"/>
                  </a:cubicBezTo>
                  <a:cubicBezTo>
                    <a:pt x="6417" y="9386"/>
                    <a:pt x="6669" y="9362"/>
                    <a:pt x="6905" y="9339"/>
                  </a:cubicBezTo>
                  <a:cubicBezTo>
                    <a:pt x="7305" y="9939"/>
                    <a:pt x="7906" y="10673"/>
                    <a:pt x="8106" y="10740"/>
                  </a:cubicBezTo>
                  <a:cubicBezTo>
                    <a:pt x="8117" y="10747"/>
                    <a:pt x="8127" y="10751"/>
                    <a:pt x="8135" y="10751"/>
                  </a:cubicBezTo>
                  <a:cubicBezTo>
                    <a:pt x="8288" y="10751"/>
                    <a:pt x="8130" y="9692"/>
                    <a:pt x="7973" y="8872"/>
                  </a:cubicBezTo>
                  <a:cubicBezTo>
                    <a:pt x="8273" y="8705"/>
                    <a:pt x="8506" y="8438"/>
                    <a:pt x="8773" y="8205"/>
                  </a:cubicBezTo>
                  <a:cubicBezTo>
                    <a:pt x="9576" y="8445"/>
                    <a:pt x="10722" y="8643"/>
                    <a:pt x="11316" y="8643"/>
                  </a:cubicBezTo>
                  <a:cubicBezTo>
                    <a:pt x="11463" y="8643"/>
                    <a:pt x="11576" y="8631"/>
                    <a:pt x="11642" y="8605"/>
                  </a:cubicBezTo>
                  <a:cubicBezTo>
                    <a:pt x="12009" y="8505"/>
                    <a:pt x="10574" y="7404"/>
                    <a:pt x="9574" y="6670"/>
                  </a:cubicBezTo>
                  <a:cubicBezTo>
                    <a:pt x="9640" y="6270"/>
                    <a:pt x="9674" y="5936"/>
                    <a:pt x="9640" y="5569"/>
                  </a:cubicBezTo>
                  <a:cubicBezTo>
                    <a:pt x="10808" y="5036"/>
                    <a:pt x="12242" y="4235"/>
                    <a:pt x="12476" y="3935"/>
                  </a:cubicBezTo>
                  <a:cubicBezTo>
                    <a:pt x="12568" y="3843"/>
                    <a:pt x="12393" y="3806"/>
                    <a:pt x="12060" y="3806"/>
                  </a:cubicBezTo>
                  <a:cubicBezTo>
                    <a:pt x="11427" y="3806"/>
                    <a:pt x="10222" y="3937"/>
                    <a:pt x="9173" y="4068"/>
                  </a:cubicBezTo>
                  <a:cubicBezTo>
                    <a:pt x="8973" y="3735"/>
                    <a:pt x="8773" y="3435"/>
                    <a:pt x="8473" y="3201"/>
                  </a:cubicBezTo>
                  <a:cubicBezTo>
                    <a:pt x="8740" y="2501"/>
                    <a:pt x="9007" y="1166"/>
                    <a:pt x="8940" y="866"/>
                  </a:cubicBezTo>
                  <a:cubicBezTo>
                    <a:pt x="8933" y="834"/>
                    <a:pt x="8914" y="819"/>
                    <a:pt x="8887" y="819"/>
                  </a:cubicBezTo>
                  <a:cubicBezTo>
                    <a:pt x="8657" y="819"/>
                    <a:pt x="7782" y="1849"/>
                    <a:pt x="7305" y="2534"/>
                  </a:cubicBezTo>
                  <a:cubicBezTo>
                    <a:pt x="7105" y="2434"/>
                    <a:pt x="6905" y="2401"/>
                    <a:pt x="6705" y="2367"/>
                  </a:cubicBezTo>
                  <a:cubicBezTo>
                    <a:pt x="6438" y="1400"/>
                    <a:pt x="5971" y="266"/>
                    <a:pt x="5738" y="32"/>
                  </a:cubicBezTo>
                  <a:cubicBezTo>
                    <a:pt x="5716" y="11"/>
                    <a:pt x="5695" y="0"/>
                    <a:pt x="5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5"/>
            <p:cNvSpPr/>
            <p:nvPr/>
          </p:nvSpPr>
          <p:spPr>
            <a:xfrm>
              <a:off x="7301805" y="3420519"/>
              <a:ext cx="606121" cy="587064"/>
            </a:xfrm>
            <a:custGeom>
              <a:avLst/>
              <a:gdLst/>
              <a:ahLst/>
              <a:cxnLst/>
              <a:rect l="l" t="t" r="r" b="b"/>
              <a:pathLst>
                <a:path w="12743" h="12343" extrusionOk="0">
                  <a:moveTo>
                    <a:pt x="3369" y="7906"/>
                  </a:moveTo>
                  <a:cubicBezTo>
                    <a:pt x="3379" y="7906"/>
                    <a:pt x="3388" y="7906"/>
                    <a:pt x="3396" y="7908"/>
                  </a:cubicBezTo>
                  <a:lnTo>
                    <a:pt x="3396" y="7908"/>
                  </a:lnTo>
                  <a:cubicBezTo>
                    <a:pt x="3398" y="7907"/>
                    <a:pt x="3400" y="7906"/>
                    <a:pt x="3403" y="7906"/>
                  </a:cubicBezTo>
                  <a:close/>
                  <a:moveTo>
                    <a:pt x="5738" y="467"/>
                  </a:moveTo>
                  <a:cubicBezTo>
                    <a:pt x="5938" y="867"/>
                    <a:pt x="6271" y="1701"/>
                    <a:pt x="6538" y="2569"/>
                  </a:cubicBezTo>
                  <a:cubicBezTo>
                    <a:pt x="6538" y="2669"/>
                    <a:pt x="6605" y="2735"/>
                    <a:pt x="6705" y="2735"/>
                  </a:cubicBezTo>
                  <a:cubicBezTo>
                    <a:pt x="6905" y="2735"/>
                    <a:pt x="7072" y="2769"/>
                    <a:pt x="7272" y="2869"/>
                  </a:cubicBezTo>
                  <a:cubicBezTo>
                    <a:pt x="7372" y="2869"/>
                    <a:pt x="7472" y="2869"/>
                    <a:pt x="7539" y="2769"/>
                  </a:cubicBezTo>
                  <a:cubicBezTo>
                    <a:pt x="8273" y="1868"/>
                    <a:pt x="8640" y="1434"/>
                    <a:pt x="8806" y="1268"/>
                  </a:cubicBezTo>
                  <a:lnTo>
                    <a:pt x="8806" y="1268"/>
                  </a:lnTo>
                  <a:cubicBezTo>
                    <a:pt x="8773" y="1735"/>
                    <a:pt x="8606" y="2669"/>
                    <a:pt x="8373" y="3236"/>
                  </a:cubicBezTo>
                  <a:cubicBezTo>
                    <a:pt x="8306" y="3336"/>
                    <a:pt x="8306" y="3436"/>
                    <a:pt x="8406" y="3503"/>
                  </a:cubicBezTo>
                  <a:cubicBezTo>
                    <a:pt x="8640" y="3736"/>
                    <a:pt x="8907" y="4036"/>
                    <a:pt x="9073" y="4336"/>
                  </a:cubicBezTo>
                  <a:cubicBezTo>
                    <a:pt x="9107" y="4370"/>
                    <a:pt x="9207" y="4403"/>
                    <a:pt x="9273" y="4403"/>
                  </a:cubicBezTo>
                  <a:cubicBezTo>
                    <a:pt x="10574" y="4236"/>
                    <a:pt x="11542" y="4170"/>
                    <a:pt x="12075" y="4170"/>
                  </a:cubicBezTo>
                  <a:lnTo>
                    <a:pt x="12142" y="4170"/>
                  </a:lnTo>
                  <a:cubicBezTo>
                    <a:pt x="11709" y="4503"/>
                    <a:pt x="10608" y="5070"/>
                    <a:pt x="9607" y="5537"/>
                  </a:cubicBezTo>
                  <a:cubicBezTo>
                    <a:pt x="9540" y="5571"/>
                    <a:pt x="9474" y="5671"/>
                    <a:pt x="9474" y="5737"/>
                  </a:cubicBezTo>
                  <a:cubicBezTo>
                    <a:pt x="9540" y="6104"/>
                    <a:pt x="9474" y="6438"/>
                    <a:pt x="9407" y="6772"/>
                  </a:cubicBezTo>
                  <a:cubicBezTo>
                    <a:pt x="9407" y="6872"/>
                    <a:pt x="9407" y="6938"/>
                    <a:pt x="9474" y="7005"/>
                  </a:cubicBezTo>
                  <a:cubicBezTo>
                    <a:pt x="10775" y="7939"/>
                    <a:pt x="11275" y="8406"/>
                    <a:pt x="11442" y="8606"/>
                  </a:cubicBezTo>
                  <a:cubicBezTo>
                    <a:pt x="11379" y="8614"/>
                    <a:pt x="11305" y="8618"/>
                    <a:pt x="11224" y="8618"/>
                  </a:cubicBezTo>
                  <a:cubicBezTo>
                    <a:pt x="10616" y="8618"/>
                    <a:pt x="9550" y="8412"/>
                    <a:pt x="8873" y="8206"/>
                  </a:cubicBezTo>
                  <a:cubicBezTo>
                    <a:pt x="8844" y="8196"/>
                    <a:pt x="8817" y="8192"/>
                    <a:pt x="8793" y="8192"/>
                  </a:cubicBezTo>
                  <a:cubicBezTo>
                    <a:pt x="8734" y="8192"/>
                    <a:pt x="8687" y="8216"/>
                    <a:pt x="8640" y="8239"/>
                  </a:cubicBezTo>
                  <a:cubicBezTo>
                    <a:pt x="8440" y="8506"/>
                    <a:pt x="8173" y="8706"/>
                    <a:pt x="7906" y="8873"/>
                  </a:cubicBezTo>
                  <a:cubicBezTo>
                    <a:pt x="7872" y="8906"/>
                    <a:pt x="7806" y="9006"/>
                    <a:pt x="7806" y="9073"/>
                  </a:cubicBezTo>
                  <a:cubicBezTo>
                    <a:pt x="7973" y="9907"/>
                    <a:pt x="8039" y="10374"/>
                    <a:pt x="8039" y="10574"/>
                  </a:cubicBezTo>
                  <a:cubicBezTo>
                    <a:pt x="7772" y="10341"/>
                    <a:pt x="7405" y="9874"/>
                    <a:pt x="7072" y="9373"/>
                  </a:cubicBezTo>
                  <a:cubicBezTo>
                    <a:pt x="7005" y="9273"/>
                    <a:pt x="6938" y="9273"/>
                    <a:pt x="6838" y="9273"/>
                  </a:cubicBezTo>
                  <a:cubicBezTo>
                    <a:pt x="6619" y="9322"/>
                    <a:pt x="6381" y="9353"/>
                    <a:pt x="6139" y="9353"/>
                  </a:cubicBezTo>
                  <a:cubicBezTo>
                    <a:pt x="6050" y="9353"/>
                    <a:pt x="5960" y="9349"/>
                    <a:pt x="5871" y="9340"/>
                  </a:cubicBezTo>
                  <a:cubicBezTo>
                    <a:pt x="5771" y="9340"/>
                    <a:pt x="5704" y="9373"/>
                    <a:pt x="5638" y="9440"/>
                  </a:cubicBezTo>
                  <a:cubicBezTo>
                    <a:pt x="5037" y="11041"/>
                    <a:pt x="4737" y="11608"/>
                    <a:pt x="4570" y="11842"/>
                  </a:cubicBezTo>
                  <a:cubicBezTo>
                    <a:pt x="4437" y="11275"/>
                    <a:pt x="4270" y="9774"/>
                    <a:pt x="4337" y="8906"/>
                  </a:cubicBezTo>
                  <a:cubicBezTo>
                    <a:pt x="4337" y="8873"/>
                    <a:pt x="4303" y="8773"/>
                    <a:pt x="4270" y="8740"/>
                  </a:cubicBezTo>
                  <a:cubicBezTo>
                    <a:pt x="3970" y="8539"/>
                    <a:pt x="3736" y="8273"/>
                    <a:pt x="3503" y="7972"/>
                  </a:cubicBezTo>
                  <a:cubicBezTo>
                    <a:pt x="3474" y="7944"/>
                    <a:pt x="3446" y="7915"/>
                    <a:pt x="3396" y="7908"/>
                  </a:cubicBezTo>
                  <a:lnTo>
                    <a:pt x="3396" y="7908"/>
                  </a:lnTo>
                  <a:cubicBezTo>
                    <a:pt x="2199" y="8273"/>
                    <a:pt x="1367" y="8473"/>
                    <a:pt x="934" y="8539"/>
                  </a:cubicBezTo>
                  <a:cubicBezTo>
                    <a:pt x="1234" y="8106"/>
                    <a:pt x="2135" y="7138"/>
                    <a:pt x="2902" y="6605"/>
                  </a:cubicBezTo>
                  <a:cubicBezTo>
                    <a:pt x="2969" y="6571"/>
                    <a:pt x="2969" y="6471"/>
                    <a:pt x="2969" y="6405"/>
                  </a:cubicBezTo>
                  <a:cubicBezTo>
                    <a:pt x="2936" y="6204"/>
                    <a:pt x="2936" y="5938"/>
                    <a:pt x="2936" y="5737"/>
                  </a:cubicBezTo>
                  <a:cubicBezTo>
                    <a:pt x="2936" y="5637"/>
                    <a:pt x="2902" y="5571"/>
                    <a:pt x="2802" y="5537"/>
                  </a:cubicBezTo>
                  <a:cubicBezTo>
                    <a:pt x="1601" y="4904"/>
                    <a:pt x="1068" y="4570"/>
                    <a:pt x="801" y="4403"/>
                  </a:cubicBezTo>
                  <a:lnTo>
                    <a:pt x="934" y="4403"/>
                  </a:lnTo>
                  <a:cubicBezTo>
                    <a:pt x="1435" y="4403"/>
                    <a:pt x="2235" y="4437"/>
                    <a:pt x="3069" y="4570"/>
                  </a:cubicBezTo>
                  <a:cubicBezTo>
                    <a:pt x="3136" y="4570"/>
                    <a:pt x="3236" y="4537"/>
                    <a:pt x="3269" y="4437"/>
                  </a:cubicBezTo>
                  <a:lnTo>
                    <a:pt x="3303" y="4370"/>
                  </a:lnTo>
                  <a:cubicBezTo>
                    <a:pt x="3403" y="4203"/>
                    <a:pt x="3569" y="3970"/>
                    <a:pt x="3703" y="3803"/>
                  </a:cubicBezTo>
                  <a:cubicBezTo>
                    <a:pt x="3770" y="3769"/>
                    <a:pt x="3770" y="3703"/>
                    <a:pt x="3736" y="3603"/>
                  </a:cubicBezTo>
                  <a:cubicBezTo>
                    <a:pt x="3303" y="2769"/>
                    <a:pt x="3202" y="2302"/>
                    <a:pt x="3102" y="2102"/>
                  </a:cubicBezTo>
                  <a:lnTo>
                    <a:pt x="3102" y="2102"/>
                  </a:lnTo>
                  <a:cubicBezTo>
                    <a:pt x="3403" y="2302"/>
                    <a:pt x="3903" y="2635"/>
                    <a:pt x="4303" y="3069"/>
                  </a:cubicBezTo>
                  <a:cubicBezTo>
                    <a:pt x="4362" y="3108"/>
                    <a:pt x="4409" y="3124"/>
                    <a:pt x="4458" y="3124"/>
                  </a:cubicBezTo>
                  <a:cubicBezTo>
                    <a:pt x="4493" y="3124"/>
                    <a:pt x="4529" y="3116"/>
                    <a:pt x="4570" y="3102"/>
                  </a:cubicBezTo>
                  <a:cubicBezTo>
                    <a:pt x="4770" y="2969"/>
                    <a:pt x="5037" y="2902"/>
                    <a:pt x="5237" y="2802"/>
                  </a:cubicBezTo>
                  <a:cubicBezTo>
                    <a:pt x="5271" y="2802"/>
                    <a:pt x="5371" y="2735"/>
                    <a:pt x="5371" y="2635"/>
                  </a:cubicBezTo>
                  <a:cubicBezTo>
                    <a:pt x="5537" y="1268"/>
                    <a:pt x="5638" y="734"/>
                    <a:pt x="5738" y="467"/>
                  </a:cubicBezTo>
                  <a:close/>
                  <a:moveTo>
                    <a:pt x="5638" y="0"/>
                  </a:moveTo>
                  <a:cubicBezTo>
                    <a:pt x="5437" y="0"/>
                    <a:pt x="5171" y="0"/>
                    <a:pt x="4837" y="2502"/>
                  </a:cubicBezTo>
                  <a:cubicBezTo>
                    <a:pt x="4704" y="2535"/>
                    <a:pt x="4503" y="2602"/>
                    <a:pt x="4337" y="2702"/>
                  </a:cubicBezTo>
                  <a:cubicBezTo>
                    <a:pt x="3903" y="2268"/>
                    <a:pt x="3136" y="1735"/>
                    <a:pt x="2836" y="1668"/>
                  </a:cubicBezTo>
                  <a:cubicBezTo>
                    <a:pt x="2735" y="1668"/>
                    <a:pt x="2602" y="1701"/>
                    <a:pt x="2569" y="1768"/>
                  </a:cubicBezTo>
                  <a:cubicBezTo>
                    <a:pt x="2469" y="1901"/>
                    <a:pt x="2402" y="2068"/>
                    <a:pt x="3136" y="3736"/>
                  </a:cubicBezTo>
                  <a:cubicBezTo>
                    <a:pt x="3002" y="3903"/>
                    <a:pt x="2902" y="4070"/>
                    <a:pt x="2802" y="4236"/>
                  </a:cubicBezTo>
                  <a:cubicBezTo>
                    <a:pt x="2002" y="4170"/>
                    <a:pt x="1268" y="4070"/>
                    <a:pt x="767" y="4070"/>
                  </a:cubicBezTo>
                  <a:cubicBezTo>
                    <a:pt x="567" y="4070"/>
                    <a:pt x="400" y="4070"/>
                    <a:pt x="267" y="4103"/>
                  </a:cubicBezTo>
                  <a:cubicBezTo>
                    <a:pt x="134" y="4103"/>
                    <a:pt x="67" y="4203"/>
                    <a:pt x="67" y="4336"/>
                  </a:cubicBezTo>
                  <a:cubicBezTo>
                    <a:pt x="0" y="4503"/>
                    <a:pt x="0" y="4703"/>
                    <a:pt x="2335" y="5904"/>
                  </a:cubicBezTo>
                  <a:cubicBezTo>
                    <a:pt x="2302" y="6071"/>
                    <a:pt x="2335" y="6238"/>
                    <a:pt x="2335" y="6405"/>
                  </a:cubicBezTo>
                  <a:cubicBezTo>
                    <a:pt x="1601" y="7005"/>
                    <a:pt x="434" y="8173"/>
                    <a:pt x="267" y="8606"/>
                  </a:cubicBezTo>
                  <a:cubicBezTo>
                    <a:pt x="234" y="8706"/>
                    <a:pt x="267" y="8773"/>
                    <a:pt x="300" y="8873"/>
                  </a:cubicBezTo>
                  <a:cubicBezTo>
                    <a:pt x="434" y="9006"/>
                    <a:pt x="567" y="9006"/>
                    <a:pt x="667" y="9006"/>
                  </a:cubicBezTo>
                  <a:cubicBezTo>
                    <a:pt x="1101" y="9006"/>
                    <a:pt x="1935" y="8773"/>
                    <a:pt x="3236" y="8373"/>
                  </a:cubicBezTo>
                  <a:cubicBezTo>
                    <a:pt x="3436" y="8573"/>
                    <a:pt x="3636" y="8840"/>
                    <a:pt x="3903" y="9006"/>
                  </a:cubicBezTo>
                  <a:cubicBezTo>
                    <a:pt x="3870" y="10007"/>
                    <a:pt x="4003" y="11775"/>
                    <a:pt x="4270" y="12209"/>
                  </a:cubicBezTo>
                  <a:cubicBezTo>
                    <a:pt x="4370" y="12275"/>
                    <a:pt x="4437" y="12342"/>
                    <a:pt x="4537" y="12342"/>
                  </a:cubicBezTo>
                  <a:cubicBezTo>
                    <a:pt x="4737" y="12342"/>
                    <a:pt x="4970" y="12342"/>
                    <a:pt x="5904" y="9807"/>
                  </a:cubicBezTo>
                  <a:cubicBezTo>
                    <a:pt x="5987" y="9828"/>
                    <a:pt x="6073" y="9836"/>
                    <a:pt x="6160" y="9836"/>
                  </a:cubicBezTo>
                  <a:cubicBezTo>
                    <a:pt x="6354" y="9836"/>
                    <a:pt x="6554" y="9797"/>
                    <a:pt x="6738" y="9774"/>
                  </a:cubicBezTo>
                  <a:cubicBezTo>
                    <a:pt x="7105" y="10274"/>
                    <a:pt x="7672" y="11041"/>
                    <a:pt x="7973" y="11141"/>
                  </a:cubicBezTo>
                  <a:cubicBezTo>
                    <a:pt x="8006" y="11208"/>
                    <a:pt x="8073" y="11208"/>
                    <a:pt x="8106" y="11208"/>
                  </a:cubicBezTo>
                  <a:cubicBezTo>
                    <a:pt x="8173" y="11208"/>
                    <a:pt x="8273" y="11141"/>
                    <a:pt x="8306" y="11108"/>
                  </a:cubicBezTo>
                  <a:cubicBezTo>
                    <a:pt x="8406" y="11008"/>
                    <a:pt x="8473" y="10874"/>
                    <a:pt x="8173" y="9207"/>
                  </a:cubicBezTo>
                  <a:cubicBezTo>
                    <a:pt x="8406" y="9040"/>
                    <a:pt x="8606" y="8873"/>
                    <a:pt x="8806" y="8640"/>
                  </a:cubicBezTo>
                  <a:cubicBezTo>
                    <a:pt x="9640" y="8873"/>
                    <a:pt x="10775" y="9073"/>
                    <a:pt x="11342" y="9073"/>
                  </a:cubicBezTo>
                  <a:cubicBezTo>
                    <a:pt x="11475" y="9073"/>
                    <a:pt x="11608" y="9073"/>
                    <a:pt x="11675" y="9040"/>
                  </a:cubicBezTo>
                  <a:cubicBezTo>
                    <a:pt x="11809" y="9006"/>
                    <a:pt x="11909" y="8906"/>
                    <a:pt x="11909" y="8806"/>
                  </a:cubicBezTo>
                  <a:cubicBezTo>
                    <a:pt x="11909" y="8640"/>
                    <a:pt x="11942" y="8406"/>
                    <a:pt x="9774" y="6772"/>
                  </a:cubicBezTo>
                  <a:cubicBezTo>
                    <a:pt x="9841" y="6505"/>
                    <a:pt x="9841" y="6204"/>
                    <a:pt x="9841" y="5904"/>
                  </a:cubicBezTo>
                  <a:cubicBezTo>
                    <a:pt x="10841" y="5437"/>
                    <a:pt x="12342" y="4637"/>
                    <a:pt x="12643" y="4270"/>
                  </a:cubicBezTo>
                  <a:cubicBezTo>
                    <a:pt x="12743" y="4203"/>
                    <a:pt x="12743" y="4070"/>
                    <a:pt x="12676" y="4003"/>
                  </a:cubicBezTo>
                  <a:cubicBezTo>
                    <a:pt x="12609" y="3803"/>
                    <a:pt x="12342" y="3769"/>
                    <a:pt x="11975" y="3769"/>
                  </a:cubicBezTo>
                  <a:cubicBezTo>
                    <a:pt x="11475" y="3769"/>
                    <a:pt x="10574" y="3869"/>
                    <a:pt x="9273" y="4036"/>
                  </a:cubicBezTo>
                  <a:cubicBezTo>
                    <a:pt x="9107" y="3769"/>
                    <a:pt x="8907" y="3536"/>
                    <a:pt x="8673" y="3336"/>
                  </a:cubicBezTo>
                  <a:cubicBezTo>
                    <a:pt x="8940" y="2602"/>
                    <a:pt x="9173" y="1368"/>
                    <a:pt x="9107" y="1001"/>
                  </a:cubicBezTo>
                  <a:cubicBezTo>
                    <a:pt x="9073" y="867"/>
                    <a:pt x="8973" y="767"/>
                    <a:pt x="8840" y="767"/>
                  </a:cubicBezTo>
                  <a:cubicBezTo>
                    <a:pt x="8740" y="767"/>
                    <a:pt x="8506" y="767"/>
                    <a:pt x="7172" y="2435"/>
                  </a:cubicBezTo>
                  <a:cubicBezTo>
                    <a:pt x="7072" y="2402"/>
                    <a:pt x="6938" y="2402"/>
                    <a:pt x="6805" y="2368"/>
                  </a:cubicBezTo>
                  <a:cubicBezTo>
                    <a:pt x="6605" y="1568"/>
                    <a:pt x="6138" y="367"/>
                    <a:pt x="5838" y="67"/>
                  </a:cubicBezTo>
                  <a:cubicBezTo>
                    <a:pt x="5771" y="0"/>
                    <a:pt x="5671" y="0"/>
                    <a:pt x="5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5"/>
            <p:cNvSpPr/>
            <p:nvPr/>
          </p:nvSpPr>
          <p:spPr>
            <a:xfrm>
              <a:off x="7593703" y="3590987"/>
              <a:ext cx="82573" cy="62782"/>
            </a:xfrm>
            <a:custGeom>
              <a:avLst/>
              <a:gdLst/>
              <a:ahLst/>
              <a:cxnLst/>
              <a:rect l="l" t="t" r="r" b="b"/>
              <a:pathLst>
                <a:path w="1736" h="1320" extrusionOk="0">
                  <a:moveTo>
                    <a:pt x="452" y="0"/>
                  </a:moveTo>
                  <a:cubicBezTo>
                    <a:pt x="320" y="0"/>
                    <a:pt x="234" y="19"/>
                    <a:pt x="234" y="19"/>
                  </a:cubicBezTo>
                  <a:cubicBezTo>
                    <a:pt x="101" y="85"/>
                    <a:pt x="1" y="152"/>
                    <a:pt x="68" y="285"/>
                  </a:cubicBezTo>
                  <a:cubicBezTo>
                    <a:pt x="95" y="396"/>
                    <a:pt x="146" y="461"/>
                    <a:pt x="238" y="461"/>
                  </a:cubicBezTo>
                  <a:cubicBezTo>
                    <a:pt x="257" y="461"/>
                    <a:pt x="278" y="458"/>
                    <a:pt x="301" y="452"/>
                  </a:cubicBezTo>
                  <a:cubicBezTo>
                    <a:pt x="301" y="452"/>
                    <a:pt x="400" y="422"/>
                    <a:pt x="539" y="422"/>
                  </a:cubicBezTo>
                  <a:cubicBezTo>
                    <a:pt x="655" y="422"/>
                    <a:pt x="798" y="443"/>
                    <a:pt x="935" y="519"/>
                  </a:cubicBezTo>
                  <a:cubicBezTo>
                    <a:pt x="1102" y="652"/>
                    <a:pt x="1235" y="853"/>
                    <a:pt x="1302" y="1153"/>
                  </a:cubicBezTo>
                  <a:cubicBezTo>
                    <a:pt x="1335" y="1253"/>
                    <a:pt x="1435" y="1320"/>
                    <a:pt x="1502" y="1320"/>
                  </a:cubicBezTo>
                  <a:cubicBezTo>
                    <a:pt x="1635" y="1286"/>
                    <a:pt x="1735" y="1186"/>
                    <a:pt x="1669" y="1086"/>
                  </a:cubicBezTo>
                  <a:cubicBezTo>
                    <a:pt x="1602" y="652"/>
                    <a:pt x="1435" y="352"/>
                    <a:pt x="1135" y="185"/>
                  </a:cubicBezTo>
                  <a:cubicBezTo>
                    <a:pt x="887" y="33"/>
                    <a:pt x="629" y="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7504854" y="3622522"/>
              <a:ext cx="93655" cy="56647"/>
            </a:xfrm>
            <a:custGeom>
              <a:avLst/>
              <a:gdLst/>
              <a:ahLst/>
              <a:cxnLst/>
              <a:rect l="l" t="t" r="r" b="b"/>
              <a:pathLst>
                <a:path w="1969" h="1191" extrusionOk="0">
                  <a:moveTo>
                    <a:pt x="771" y="1"/>
                  </a:moveTo>
                  <a:cubicBezTo>
                    <a:pt x="424" y="1"/>
                    <a:pt x="158" y="156"/>
                    <a:pt x="134" y="156"/>
                  </a:cubicBezTo>
                  <a:cubicBezTo>
                    <a:pt x="34" y="223"/>
                    <a:pt x="1" y="356"/>
                    <a:pt x="34" y="456"/>
                  </a:cubicBezTo>
                  <a:cubicBezTo>
                    <a:pt x="107" y="505"/>
                    <a:pt x="199" y="536"/>
                    <a:pt x="268" y="536"/>
                  </a:cubicBezTo>
                  <a:cubicBezTo>
                    <a:pt x="294" y="536"/>
                    <a:pt x="317" y="532"/>
                    <a:pt x="334" y="523"/>
                  </a:cubicBezTo>
                  <a:cubicBezTo>
                    <a:pt x="334" y="523"/>
                    <a:pt x="541" y="411"/>
                    <a:pt x="785" y="411"/>
                  </a:cubicBezTo>
                  <a:cubicBezTo>
                    <a:pt x="866" y="411"/>
                    <a:pt x="952" y="423"/>
                    <a:pt x="1035" y="456"/>
                  </a:cubicBezTo>
                  <a:cubicBezTo>
                    <a:pt x="1268" y="523"/>
                    <a:pt x="1435" y="690"/>
                    <a:pt x="1502" y="1023"/>
                  </a:cubicBezTo>
                  <a:cubicBezTo>
                    <a:pt x="1535" y="1124"/>
                    <a:pt x="1635" y="1157"/>
                    <a:pt x="1702" y="1157"/>
                  </a:cubicBezTo>
                  <a:cubicBezTo>
                    <a:pt x="1769" y="1157"/>
                    <a:pt x="1769" y="1157"/>
                    <a:pt x="1802" y="1190"/>
                  </a:cubicBezTo>
                  <a:cubicBezTo>
                    <a:pt x="1869" y="1157"/>
                    <a:pt x="1969" y="1090"/>
                    <a:pt x="1936" y="957"/>
                  </a:cubicBezTo>
                  <a:cubicBezTo>
                    <a:pt x="1802" y="490"/>
                    <a:pt x="1535" y="190"/>
                    <a:pt x="1202" y="89"/>
                  </a:cubicBezTo>
                  <a:cubicBezTo>
                    <a:pt x="1052" y="24"/>
                    <a:pt x="905" y="1"/>
                    <a:pt x="7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7641314" y="3674366"/>
              <a:ext cx="63499" cy="84138"/>
            </a:xfrm>
            <a:custGeom>
              <a:avLst/>
              <a:gdLst/>
              <a:ahLst/>
              <a:cxnLst/>
              <a:rect l="l" t="t" r="r" b="b"/>
              <a:pathLst>
                <a:path w="1335" h="1769" extrusionOk="0">
                  <a:moveTo>
                    <a:pt x="267" y="0"/>
                  </a:moveTo>
                  <a:cubicBezTo>
                    <a:pt x="134" y="0"/>
                    <a:pt x="67" y="34"/>
                    <a:pt x="1" y="167"/>
                  </a:cubicBezTo>
                  <a:cubicBezTo>
                    <a:pt x="1" y="267"/>
                    <a:pt x="67" y="367"/>
                    <a:pt x="167" y="400"/>
                  </a:cubicBezTo>
                  <a:cubicBezTo>
                    <a:pt x="234" y="400"/>
                    <a:pt x="668" y="501"/>
                    <a:pt x="835" y="834"/>
                  </a:cubicBezTo>
                  <a:cubicBezTo>
                    <a:pt x="968" y="1034"/>
                    <a:pt x="968" y="1234"/>
                    <a:pt x="835" y="1535"/>
                  </a:cubicBezTo>
                  <a:cubicBezTo>
                    <a:pt x="801" y="1601"/>
                    <a:pt x="835" y="1735"/>
                    <a:pt x="968" y="1768"/>
                  </a:cubicBezTo>
                  <a:lnTo>
                    <a:pt x="1068" y="1768"/>
                  </a:lnTo>
                  <a:cubicBezTo>
                    <a:pt x="1135" y="1768"/>
                    <a:pt x="1235" y="1735"/>
                    <a:pt x="1168" y="1668"/>
                  </a:cubicBezTo>
                  <a:cubicBezTo>
                    <a:pt x="1335" y="1268"/>
                    <a:pt x="1335" y="901"/>
                    <a:pt x="1168" y="601"/>
                  </a:cubicBezTo>
                  <a:cubicBezTo>
                    <a:pt x="935" y="100"/>
                    <a:pt x="301" y="0"/>
                    <a:pt x="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45"/>
          <p:cNvGrpSpPr/>
          <p:nvPr/>
        </p:nvGrpSpPr>
        <p:grpSpPr>
          <a:xfrm>
            <a:off x="7872726" y="2704029"/>
            <a:ext cx="731502" cy="439525"/>
            <a:chOff x="7255526" y="2652604"/>
            <a:chExt cx="731502" cy="439525"/>
          </a:xfrm>
        </p:grpSpPr>
        <p:sp>
          <p:nvSpPr>
            <p:cNvPr id="1266" name="Google Shape;1266;p45"/>
            <p:cNvSpPr/>
            <p:nvPr/>
          </p:nvSpPr>
          <p:spPr>
            <a:xfrm>
              <a:off x="7255526" y="2667254"/>
              <a:ext cx="731502" cy="416933"/>
            </a:xfrm>
            <a:custGeom>
              <a:avLst/>
              <a:gdLst/>
              <a:ahLst/>
              <a:cxnLst/>
              <a:rect l="l" t="t" r="r" b="b"/>
              <a:pathLst>
                <a:path w="15379" h="8766" extrusionOk="0">
                  <a:moveTo>
                    <a:pt x="9288" y="1"/>
                  </a:moveTo>
                  <a:cubicBezTo>
                    <a:pt x="8574" y="1"/>
                    <a:pt x="7943" y="400"/>
                    <a:pt x="7513" y="927"/>
                  </a:cubicBezTo>
                  <a:lnTo>
                    <a:pt x="7513" y="927"/>
                  </a:lnTo>
                  <a:cubicBezTo>
                    <a:pt x="7220" y="691"/>
                    <a:pt x="6836" y="482"/>
                    <a:pt x="6344" y="326"/>
                  </a:cubicBezTo>
                  <a:cubicBezTo>
                    <a:pt x="5936" y="193"/>
                    <a:pt x="5592" y="136"/>
                    <a:pt x="5304" y="136"/>
                  </a:cubicBezTo>
                  <a:cubicBezTo>
                    <a:pt x="3494" y="136"/>
                    <a:pt x="3842" y="2394"/>
                    <a:pt x="3842" y="2394"/>
                  </a:cubicBezTo>
                  <a:cubicBezTo>
                    <a:pt x="3655" y="2281"/>
                    <a:pt x="3455" y="2229"/>
                    <a:pt x="3252" y="2229"/>
                  </a:cubicBezTo>
                  <a:cubicBezTo>
                    <a:pt x="1720" y="2229"/>
                    <a:pt x="0" y="5165"/>
                    <a:pt x="1974" y="6697"/>
                  </a:cubicBezTo>
                  <a:cubicBezTo>
                    <a:pt x="2613" y="7149"/>
                    <a:pt x="3219" y="7346"/>
                    <a:pt x="3732" y="7363"/>
                  </a:cubicBezTo>
                  <a:lnTo>
                    <a:pt x="3732" y="7363"/>
                  </a:lnTo>
                  <a:cubicBezTo>
                    <a:pt x="3911" y="8119"/>
                    <a:pt x="4460" y="8765"/>
                    <a:pt x="5610" y="8765"/>
                  </a:cubicBezTo>
                  <a:cubicBezTo>
                    <a:pt x="7289" y="8765"/>
                    <a:pt x="8406" y="8381"/>
                    <a:pt x="9021" y="7812"/>
                  </a:cubicBezTo>
                  <a:lnTo>
                    <a:pt x="9021" y="7812"/>
                  </a:lnTo>
                  <a:cubicBezTo>
                    <a:pt x="9150" y="7981"/>
                    <a:pt x="9312" y="8145"/>
                    <a:pt x="9513" y="8298"/>
                  </a:cubicBezTo>
                  <a:cubicBezTo>
                    <a:pt x="9783" y="8510"/>
                    <a:pt x="10107" y="8604"/>
                    <a:pt x="10458" y="8604"/>
                  </a:cubicBezTo>
                  <a:cubicBezTo>
                    <a:pt x="12486" y="8604"/>
                    <a:pt x="15379" y="5454"/>
                    <a:pt x="13616" y="3662"/>
                  </a:cubicBezTo>
                  <a:cubicBezTo>
                    <a:pt x="13140" y="3163"/>
                    <a:pt x="12639" y="2974"/>
                    <a:pt x="12171" y="2974"/>
                  </a:cubicBezTo>
                  <a:cubicBezTo>
                    <a:pt x="12114" y="2974"/>
                    <a:pt x="12058" y="2976"/>
                    <a:pt x="12003" y="2982"/>
                  </a:cubicBezTo>
                  <a:lnTo>
                    <a:pt x="12003" y="2982"/>
                  </a:lnTo>
                  <a:cubicBezTo>
                    <a:pt x="12018" y="2081"/>
                    <a:pt x="11565" y="1050"/>
                    <a:pt x="10447" y="359"/>
                  </a:cubicBezTo>
                  <a:cubicBezTo>
                    <a:pt x="10049" y="108"/>
                    <a:pt x="9657" y="1"/>
                    <a:pt x="9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7287488" y="2652604"/>
              <a:ext cx="660107" cy="439525"/>
            </a:xfrm>
            <a:custGeom>
              <a:avLst/>
              <a:gdLst/>
              <a:ahLst/>
              <a:cxnLst/>
              <a:rect l="l" t="t" r="r" b="b"/>
              <a:pathLst>
                <a:path w="13878" h="9241" extrusionOk="0">
                  <a:moveTo>
                    <a:pt x="6873" y="1501"/>
                  </a:moveTo>
                  <a:cubicBezTo>
                    <a:pt x="7406" y="2035"/>
                    <a:pt x="7540" y="2669"/>
                    <a:pt x="7373" y="3036"/>
                  </a:cubicBezTo>
                  <a:cubicBezTo>
                    <a:pt x="7311" y="3262"/>
                    <a:pt x="7186" y="3387"/>
                    <a:pt x="7029" y="3387"/>
                  </a:cubicBezTo>
                  <a:cubicBezTo>
                    <a:pt x="6931" y="3387"/>
                    <a:pt x="6821" y="3338"/>
                    <a:pt x="6706" y="3236"/>
                  </a:cubicBezTo>
                  <a:cubicBezTo>
                    <a:pt x="6339" y="2902"/>
                    <a:pt x="6406" y="2168"/>
                    <a:pt x="6873" y="1501"/>
                  </a:cubicBezTo>
                  <a:close/>
                  <a:moveTo>
                    <a:pt x="11109" y="3503"/>
                  </a:moveTo>
                  <a:cubicBezTo>
                    <a:pt x="11009" y="4203"/>
                    <a:pt x="10575" y="4804"/>
                    <a:pt x="10008" y="4870"/>
                  </a:cubicBezTo>
                  <a:lnTo>
                    <a:pt x="9875" y="4870"/>
                  </a:lnTo>
                  <a:cubicBezTo>
                    <a:pt x="9708" y="4870"/>
                    <a:pt x="9708" y="4837"/>
                    <a:pt x="9708" y="4804"/>
                  </a:cubicBezTo>
                  <a:cubicBezTo>
                    <a:pt x="9708" y="4503"/>
                    <a:pt x="10275" y="3703"/>
                    <a:pt x="11109" y="3503"/>
                  </a:cubicBezTo>
                  <a:close/>
                  <a:moveTo>
                    <a:pt x="3870" y="5504"/>
                  </a:moveTo>
                  <a:cubicBezTo>
                    <a:pt x="4004" y="5504"/>
                    <a:pt x="4071" y="5571"/>
                    <a:pt x="4171" y="5671"/>
                  </a:cubicBezTo>
                  <a:cubicBezTo>
                    <a:pt x="4437" y="6038"/>
                    <a:pt x="4538" y="6438"/>
                    <a:pt x="4371" y="6772"/>
                  </a:cubicBezTo>
                  <a:cubicBezTo>
                    <a:pt x="4171" y="7172"/>
                    <a:pt x="3737" y="7405"/>
                    <a:pt x="3237" y="7405"/>
                  </a:cubicBezTo>
                  <a:cubicBezTo>
                    <a:pt x="3103" y="6705"/>
                    <a:pt x="3337" y="6004"/>
                    <a:pt x="3570" y="5671"/>
                  </a:cubicBezTo>
                  <a:cubicBezTo>
                    <a:pt x="3704" y="5571"/>
                    <a:pt x="3770" y="5504"/>
                    <a:pt x="3870" y="5504"/>
                  </a:cubicBezTo>
                  <a:close/>
                  <a:moveTo>
                    <a:pt x="8440" y="6004"/>
                  </a:moveTo>
                  <a:cubicBezTo>
                    <a:pt x="8507" y="6004"/>
                    <a:pt x="8574" y="6071"/>
                    <a:pt x="8607" y="6305"/>
                  </a:cubicBezTo>
                  <a:cubicBezTo>
                    <a:pt x="8774" y="6838"/>
                    <a:pt x="8707" y="7339"/>
                    <a:pt x="8374" y="7739"/>
                  </a:cubicBezTo>
                  <a:cubicBezTo>
                    <a:pt x="8040" y="7172"/>
                    <a:pt x="8073" y="6571"/>
                    <a:pt x="8240" y="6205"/>
                  </a:cubicBezTo>
                  <a:cubicBezTo>
                    <a:pt x="8340" y="6038"/>
                    <a:pt x="8407" y="6004"/>
                    <a:pt x="8440" y="6004"/>
                  </a:cubicBezTo>
                  <a:close/>
                  <a:moveTo>
                    <a:pt x="8677" y="423"/>
                  </a:moveTo>
                  <a:cubicBezTo>
                    <a:pt x="9029" y="423"/>
                    <a:pt x="9381" y="525"/>
                    <a:pt x="9708" y="734"/>
                  </a:cubicBezTo>
                  <a:cubicBezTo>
                    <a:pt x="10575" y="1301"/>
                    <a:pt x="11109" y="2135"/>
                    <a:pt x="11142" y="3002"/>
                  </a:cubicBezTo>
                  <a:cubicBezTo>
                    <a:pt x="10108" y="3202"/>
                    <a:pt x="9274" y="4170"/>
                    <a:pt x="9308" y="4737"/>
                  </a:cubicBezTo>
                  <a:cubicBezTo>
                    <a:pt x="9367" y="4976"/>
                    <a:pt x="9507" y="5214"/>
                    <a:pt x="9918" y="5214"/>
                  </a:cubicBezTo>
                  <a:cubicBezTo>
                    <a:pt x="9966" y="5214"/>
                    <a:pt x="10018" y="5211"/>
                    <a:pt x="10075" y="5204"/>
                  </a:cubicBezTo>
                  <a:cubicBezTo>
                    <a:pt x="10909" y="5070"/>
                    <a:pt x="11476" y="4337"/>
                    <a:pt x="11576" y="3369"/>
                  </a:cubicBezTo>
                  <a:cubicBezTo>
                    <a:pt x="11976" y="3369"/>
                    <a:pt x="12443" y="3569"/>
                    <a:pt x="12810" y="4003"/>
                  </a:cubicBezTo>
                  <a:cubicBezTo>
                    <a:pt x="13477" y="4670"/>
                    <a:pt x="13310" y="5504"/>
                    <a:pt x="13077" y="6071"/>
                  </a:cubicBezTo>
                  <a:cubicBezTo>
                    <a:pt x="12543" y="7405"/>
                    <a:pt x="10942" y="8606"/>
                    <a:pt x="9775" y="8606"/>
                  </a:cubicBezTo>
                  <a:cubicBezTo>
                    <a:pt x="9474" y="8606"/>
                    <a:pt x="9208" y="8540"/>
                    <a:pt x="8974" y="8373"/>
                  </a:cubicBezTo>
                  <a:cubicBezTo>
                    <a:pt x="8874" y="8306"/>
                    <a:pt x="8741" y="8206"/>
                    <a:pt x="8640" y="8073"/>
                  </a:cubicBezTo>
                  <a:cubicBezTo>
                    <a:pt x="9141" y="7572"/>
                    <a:pt x="9274" y="6872"/>
                    <a:pt x="9074" y="6171"/>
                  </a:cubicBezTo>
                  <a:cubicBezTo>
                    <a:pt x="8907" y="5671"/>
                    <a:pt x="8640" y="5571"/>
                    <a:pt x="8474" y="5571"/>
                  </a:cubicBezTo>
                  <a:cubicBezTo>
                    <a:pt x="8240" y="5571"/>
                    <a:pt x="8040" y="5738"/>
                    <a:pt x="7907" y="6038"/>
                  </a:cubicBezTo>
                  <a:cubicBezTo>
                    <a:pt x="7706" y="6538"/>
                    <a:pt x="7640" y="7339"/>
                    <a:pt x="8107" y="8039"/>
                  </a:cubicBezTo>
                  <a:cubicBezTo>
                    <a:pt x="7606" y="8406"/>
                    <a:pt x="6706" y="8840"/>
                    <a:pt x="5038" y="8840"/>
                  </a:cubicBezTo>
                  <a:lnTo>
                    <a:pt x="5038" y="9040"/>
                  </a:lnTo>
                  <a:lnTo>
                    <a:pt x="5005" y="8840"/>
                  </a:lnTo>
                  <a:cubicBezTo>
                    <a:pt x="4004" y="8840"/>
                    <a:pt x="3570" y="8339"/>
                    <a:pt x="3370" y="7839"/>
                  </a:cubicBezTo>
                  <a:cubicBezTo>
                    <a:pt x="4004" y="7739"/>
                    <a:pt x="4504" y="7472"/>
                    <a:pt x="4771" y="6905"/>
                  </a:cubicBezTo>
                  <a:cubicBezTo>
                    <a:pt x="5038" y="6405"/>
                    <a:pt x="4938" y="5838"/>
                    <a:pt x="4538" y="5337"/>
                  </a:cubicBezTo>
                  <a:cubicBezTo>
                    <a:pt x="4304" y="5037"/>
                    <a:pt x="4104" y="5004"/>
                    <a:pt x="3937" y="5004"/>
                  </a:cubicBezTo>
                  <a:cubicBezTo>
                    <a:pt x="3737" y="5004"/>
                    <a:pt x="3537" y="5137"/>
                    <a:pt x="3370" y="5337"/>
                  </a:cubicBezTo>
                  <a:cubicBezTo>
                    <a:pt x="2970" y="5804"/>
                    <a:pt x="2803" y="6571"/>
                    <a:pt x="2903" y="7305"/>
                  </a:cubicBezTo>
                  <a:cubicBezTo>
                    <a:pt x="2436" y="7205"/>
                    <a:pt x="1969" y="7005"/>
                    <a:pt x="1535" y="6672"/>
                  </a:cubicBezTo>
                  <a:cubicBezTo>
                    <a:pt x="468" y="5904"/>
                    <a:pt x="701" y="4804"/>
                    <a:pt x="802" y="4370"/>
                  </a:cubicBezTo>
                  <a:cubicBezTo>
                    <a:pt x="1102" y="3403"/>
                    <a:pt x="1936" y="2669"/>
                    <a:pt x="2636" y="2669"/>
                  </a:cubicBezTo>
                  <a:cubicBezTo>
                    <a:pt x="2803" y="2669"/>
                    <a:pt x="2970" y="2702"/>
                    <a:pt x="3103" y="2802"/>
                  </a:cubicBezTo>
                  <a:cubicBezTo>
                    <a:pt x="3120" y="2819"/>
                    <a:pt x="3153" y="2827"/>
                    <a:pt x="3191" y="2827"/>
                  </a:cubicBezTo>
                  <a:cubicBezTo>
                    <a:pt x="3228" y="2827"/>
                    <a:pt x="3270" y="2819"/>
                    <a:pt x="3303" y="2802"/>
                  </a:cubicBezTo>
                  <a:cubicBezTo>
                    <a:pt x="3370" y="2735"/>
                    <a:pt x="3403" y="2669"/>
                    <a:pt x="3403" y="2569"/>
                  </a:cubicBezTo>
                  <a:cubicBezTo>
                    <a:pt x="3403" y="2569"/>
                    <a:pt x="3270" y="1501"/>
                    <a:pt x="3770" y="901"/>
                  </a:cubicBezTo>
                  <a:cubicBezTo>
                    <a:pt x="3992" y="658"/>
                    <a:pt x="4313" y="526"/>
                    <a:pt x="4723" y="526"/>
                  </a:cubicBezTo>
                  <a:cubicBezTo>
                    <a:pt x="4990" y="526"/>
                    <a:pt x="5296" y="582"/>
                    <a:pt x="5638" y="701"/>
                  </a:cubicBezTo>
                  <a:cubicBezTo>
                    <a:pt x="5972" y="834"/>
                    <a:pt x="6305" y="1001"/>
                    <a:pt x="6572" y="1168"/>
                  </a:cubicBezTo>
                  <a:cubicBezTo>
                    <a:pt x="6039" y="1968"/>
                    <a:pt x="5872" y="3002"/>
                    <a:pt x="6472" y="3503"/>
                  </a:cubicBezTo>
                  <a:cubicBezTo>
                    <a:pt x="6657" y="3650"/>
                    <a:pt x="6860" y="3721"/>
                    <a:pt x="7052" y="3721"/>
                  </a:cubicBezTo>
                  <a:cubicBezTo>
                    <a:pt x="7381" y="3721"/>
                    <a:pt x="7680" y="3515"/>
                    <a:pt x="7807" y="3136"/>
                  </a:cubicBezTo>
                  <a:cubicBezTo>
                    <a:pt x="7973" y="2569"/>
                    <a:pt x="7873" y="1801"/>
                    <a:pt x="7139" y="1134"/>
                  </a:cubicBezTo>
                  <a:cubicBezTo>
                    <a:pt x="7586" y="668"/>
                    <a:pt x="8131" y="423"/>
                    <a:pt x="8677" y="423"/>
                  </a:cubicBezTo>
                  <a:close/>
                  <a:moveTo>
                    <a:pt x="8612" y="0"/>
                  </a:moveTo>
                  <a:cubicBezTo>
                    <a:pt x="7941" y="0"/>
                    <a:pt x="7282" y="297"/>
                    <a:pt x="6772" y="867"/>
                  </a:cubicBezTo>
                  <a:cubicBezTo>
                    <a:pt x="6439" y="667"/>
                    <a:pt x="6105" y="500"/>
                    <a:pt x="5705" y="367"/>
                  </a:cubicBezTo>
                  <a:cubicBezTo>
                    <a:pt x="5301" y="245"/>
                    <a:pt x="4942" y="185"/>
                    <a:pt x="4627" y="185"/>
                  </a:cubicBezTo>
                  <a:cubicBezTo>
                    <a:pt x="4082" y="185"/>
                    <a:pt x="3666" y="363"/>
                    <a:pt x="3370" y="701"/>
                  </a:cubicBezTo>
                  <a:cubicBezTo>
                    <a:pt x="2936" y="1201"/>
                    <a:pt x="2903" y="1935"/>
                    <a:pt x="2903" y="2368"/>
                  </a:cubicBezTo>
                  <a:cubicBezTo>
                    <a:pt x="2836" y="2335"/>
                    <a:pt x="2703" y="2335"/>
                    <a:pt x="2569" y="2335"/>
                  </a:cubicBezTo>
                  <a:cubicBezTo>
                    <a:pt x="1702" y="2335"/>
                    <a:pt x="735" y="3202"/>
                    <a:pt x="368" y="4337"/>
                  </a:cubicBezTo>
                  <a:cubicBezTo>
                    <a:pt x="1" y="5404"/>
                    <a:pt x="268" y="6405"/>
                    <a:pt x="1202" y="7072"/>
                  </a:cubicBezTo>
                  <a:cubicBezTo>
                    <a:pt x="1769" y="7505"/>
                    <a:pt x="2369" y="7739"/>
                    <a:pt x="2903" y="7772"/>
                  </a:cubicBezTo>
                  <a:cubicBezTo>
                    <a:pt x="3170" y="8706"/>
                    <a:pt x="3904" y="9240"/>
                    <a:pt x="5005" y="9240"/>
                  </a:cubicBezTo>
                  <a:cubicBezTo>
                    <a:pt x="6439" y="9240"/>
                    <a:pt x="7606" y="8973"/>
                    <a:pt x="8374" y="8339"/>
                  </a:cubicBezTo>
                  <a:cubicBezTo>
                    <a:pt x="8507" y="8506"/>
                    <a:pt x="8607" y="8573"/>
                    <a:pt x="8741" y="8706"/>
                  </a:cubicBezTo>
                  <a:cubicBezTo>
                    <a:pt x="9041" y="8906"/>
                    <a:pt x="9374" y="9040"/>
                    <a:pt x="9775" y="9040"/>
                  </a:cubicBezTo>
                  <a:cubicBezTo>
                    <a:pt x="11109" y="9040"/>
                    <a:pt x="12843" y="7706"/>
                    <a:pt x="13444" y="6238"/>
                  </a:cubicBezTo>
                  <a:cubicBezTo>
                    <a:pt x="13878" y="5271"/>
                    <a:pt x="13744" y="4370"/>
                    <a:pt x="13110" y="3703"/>
                  </a:cubicBezTo>
                  <a:cubicBezTo>
                    <a:pt x="12610" y="3202"/>
                    <a:pt x="12110" y="2936"/>
                    <a:pt x="11543" y="2936"/>
                  </a:cubicBezTo>
                  <a:cubicBezTo>
                    <a:pt x="11442" y="1901"/>
                    <a:pt x="10875" y="1001"/>
                    <a:pt x="9875" y="367"/>
                  </a:cubicBezTo>
                  <a:cubicBezTo>
                    <a:pt x="9472" y="120"/>
                    <a:pt x="9040" y="0"/>
                    <a:pt x="86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45"/>
          <p:cNvGrpSpPr/>
          <p:nvPr/>
        </p:nvGrpSpPr>
        <p:grpSpPr>
          <a:xfrm>
            <a:off x="2116543" y="540825"/>
            <a:ext cx="730170" cy="439525"/>
            <a:chOff x="2116543" y="540825"/>
            <a:chExt cx="730170" cy="439525"/>
          </a:xfrm>
        </p:grpSpPr>
        <p:sp>
          <p:nvSpPr>
            <p:cNvPr id="1269" name="Google Shape;1269;p45"/>
            <p:cNvSpPr/>
            <p:nvPr/>
          </p:nvSpPr>
          <p:spPr>
            <a:xfrm>
              <a:off x="2116543" y="555617"/>
              <a:ext cx="730170" cy="416790"/>
            </a:xfrm>
            <a:custGeom>
              <a:avLst/>
              <a:gdLst/>
              <a:ahLst/>
              <a:cxnLst/>
              <a:rect l="l" t="t" r="r" b="b"/>
              <a:pathLst>
                <a:path w="15351" h="8763" extrusionOk="0">
                  <a:moveTo>
                    <a:pt x="9283" y="1"/>
                  </a:moveTo>
                  <a:cubicBezTo>
                    <a:pt x="8567" y="1"/>
                    <a:pt x="7939" y="399"/>
                    <a:pt x="7511" y="920"/>
                  </a:cubicBezTo>
                  <a:lnTo>
                    <a:pt x="7511" y="920"/>
                  </a:lnTo>
                  <a:cubicBezTo>
                    <a:pt x="7212" y="675"/>
                    <a:pt x="6818" y="456"/>
                    <a:pt x="6310" y="290"/>
                  </a:cubicBezTo>
                  <a:cubicBezTo>
                    <a:pt x="5914" y="166"/>
                    <a:pt x="5580" y="112"/>
                    <a:pt x="5297" y="112"/>
                  </a:cubicBezTo>
                  <a:cubicBezTo>
                    <a:pt x="3458" y="112"/>
                    <a:pt x="3808" y="2392"/>
                    <a:pt x="3808" y="2392"/>
                  </a:cubicBezTo>
                  <a:cubicBezTo>
                    <a:pt x="3625" y="2278"/>
                    <a:pt x="3429" y="2227"/>
                    <a:pt x="3229" y="2227"/>
                  </a:cubicBezTo>
                  <a:cubicBezTo>
                    <a:pt x="1720" y="2227"/>
                    <a:pt x="0" y="5163"/>
                    <a:pt x="1974" y="6695"/>
                  </a:cubicBezTo>
                  <a:cubicBezTo>
                    <a:pt x="2610" y="7144"/>
                    <a:pt x="3212" y="7341"/>
                    <a:pt x="3724" y="7361"/>
                  </a:cubicBezTo>
                  <a:lnTo>
                    <a:pt x="3724" y="7361"/>
                  </a:lnTo>
                  <a:cubicBezTo>
                    <a:pt x="3907" y="8117"/>
                    <a:pt x="4459" y="8763"/>
                    <a:pt x="5610" y="8763"/>
                  </a:cubicBezTo>
                  <a:cubicBezTo>
                    <a:pt x="7272" y="8763"/>
                    <a:pt x="8383" y="8387"/>
                    <a:pt x="8997" y="7822"/>
                  </a:cubicBezTo>
                  <a:lnTo>
                    <a:pt x="8997" y="7822"/>
                  </a:lnTo>
                  <a:cubicBezTo>
                    <a:pt x="9125" y="7987"/>
                    <a:pt x="9284" y="8147"/>
                    <a:pt x="9479" y="8296"/>
                  </a:cubicBezTo>
                  <a:cubicBezTo>
                    <a:pt x="9749" y="8507"/>
                    <a:pt x="10074" y="8601"/>
                    <a:pt x="10424" y="8601"/>
                  </a:cubicBezTo>
                  <a:cubicBezTo>
                    <a:pt x="12453" y="8601"/>
                    <a:pt x="15351" y="5446"/>
                    <a:pt x="13615" y="3626"/>
                  </a:cubicBezTo>
                  <a:cubicBezTo>
                    <a:pt x="13137" y="3140"/>
                    <a:pt x="12636" y="2956"/>
                    <a:pt x="12168" y="2956"/>
                  </a:cubicBezTo>
                  <a:cubicBezTo>
                    <a:pt x="12107" y="2956"/>
                    <a:pt x="12046" y="2959"/>
                    <a:pt x="11986" y="2965"/>
                  </a:cubicBezTo>
                  <a:lnTo>
                    <a:pt x="11986" y="2965"/>
                  </a:lnTo>
                  <a:cubicBezTo>
                    <a:pt x="11998" y="2071"/>
                    <a:pt x="11544" y="1045"/>
                    <a:pt x="10446" y="357"/>
                  </a:cubicBezTo>
                  <a:cubicBezTo>
                    <a:pt x="10045" y="107"/>
                    <a:pt x="9652" y="1"/>
                    <a:pt x="92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2146936" y="540825"/>
              <a:ext cx="660060" cy="439525"/>
            </a:xfrm>
            <a:custGeom>
              <a:avLst/>
              <a:gdLst/>
              <a:ahLst/>
              <a:cxnLst/>
              <a:rect l="l" t="t" r="r" b="b"/>
              <a:pathLst>
                <a:path w="13877" h="9241" extrusionOk="0">
                  <a:moveTo>
                    <a:pt x="6872" y="1502"/>
                  </a:moveTo>
                  <a:cubicBezTo>
                    <a:pt x="7439" y="2035"/>
                    <a:pt x="7539" y="2669"/>
                    <a:pt x="7372" y="3036"/>
                  </a:cubicBezTo>
                  <a:cubicBezTo>
                    <a:pt x="7331" y="3262"/>
                    <a:pt x="7201" y="3387"/>
                    <a:pt x="7038" y="3387"/>
                  </a:cubicBezTo>
                  <a:cubicBezTo>
                    <a:pt x="6936" y="3387"/>
                    <a:pt x="6820" y="3339"/>
                    <a:pt x="6705" y="3236"/>
                  </a:cubicBezTo>
                  <a:cubicBezTo>
                    <a:pt x="6338" y="2903"/>
                    <a:pt x="6438" y="2169"/>
                    <a:pt x="6872" y="1502"/>
                  </a:cubicBezTo>
                  <a:close/>
                  <a:moveTo>
                    <a:pt x="11142" y="3503"/>
                  </a:moveTo>
                  <a:lnTo>
                    <a:pt x="11142" y="3503"/>
                  </a:lnTo>
                  <a:cubicBezTo>
                    <a:pt x="11008" y="4204"/>
                    <a:pt x="10608" y="4771"/>
                    <a:pt x="10008" y="4871"/>
                  </a:cubicBezTo>
                  <a:lnTo>
                    <a:pt x="9874" y="4871"/>
                  </a:lnTo>
                  <a:cubicBezTo>
                    <a:pt x="9707" y="4871"/>
                    <a:pt x="9707" y="4837"/>
                    <a:pt x="9707" y="4771"/>
                  </a:cubicBezTo>
                  <a:cubicBezTo>
                    <a:pt x="9707" y="4471"/>
                    <a:pt x="10308" y="3703"/>
                    <a:pt x="11142" y="3503"/>
                  </a:cubicBezTo>
                  <a:close/>
                  <a:moveTo>
                    <a:pt x="3870" y="5505"/>
                  </a:moveTo>
                  <a:cubicBezTo>
                    <a:pt x="4003" y="5505"/>
                    <a:pt x="4103" y="5571"/>
                    <a:pt x="4170" y="5671"/>
                  </a:cubicBezTo>
                  <a:cubicBezTo>
                    <a:pt x="4470" y="6038"/>
                    <a:pt x="4537" y="6439"/>
                    <a:pt x="4370" y="6772"/>
                  </a:cubicBezTo>
                  <a:cubicBezTo>
                    <a:pt x="4170" y="7172"/>
                    <a:pt x="3770" y="7406"/>
                    <a:pt x="3269" y="7406"/>
                  </a:cubicBezTo>
                  <a:cubicBezTo>
                    <a:pt x="3136" y="6705"/>
                    <a:pt x="3336" y="6005"/>
                    <a:pt x="3603" y="5671"/>
                  </a:cubicBezTo>
                  <a:cubicBezTo>
                    <a:pt x="3703" y="5571"/>
                    <a:pt x="3803" y="5505"/>
                    <a:pt x="3870" y="5505"/>
                  </a:cubicBezTo>
                  <a:close/>
                  <a:moveTo>
                    <a:pt x="8473" y="6005"/>
                  </a:moveTo>
                  <a:cubicBezTo>
                    <a:pt x="8506" y="6005"/>
                    <a:pt x="8607" y="6072"/>
                    <a:pt x="8640" y="6272"/>
                  </a:cubicBezTo>
                  <a:cubicBezTo>
                    <a:pt x="8807" y="6839"/>
                    <a:pt x="8707" y="7339"/>
                    <a:pt x="8373" y="7740"/>
                  </a:cubicBezTo>
                  <a:cubicBezTo>
                    <a:pt x="8039" y="7172"/>
                    <a:pt x="8106" y="6572"/>
                    <a:pt x="8273" y="6205"/>
                  </a:cubicBezTo>
                  <a:cubicBezTo>
                    <a:pt x="8340" y="6038"/>
                    <a:pt x="8406" y="6005"/>
                    <a:pt x="8473" y="6005"/>
                  </a:cubicBezTo>
                  <a:close/>
                  <a:moveTo>
                    <a:pt x="8667" y="422"/>
                  </a:moveTo>
                  <a:cubicBezTo>
                    <a:pt x="9021" y="422"/>
                    <a:pt x="9377" y="523"/>
                    <a:pt x="9707" y="735"/>
                  </a:cubicBezTo>
                  <a:cubicBezTo>
                    <a:pt x="10575" y="1268"/>
                    <a:pt x="11142" y="2102"/>
                    <a:pt x="11175" y="2969"/>
                  </a:cubicBezTo>
                  <a:cubicBezTo>
                    <a:pt x="10141" y="3203"/>
                    <a:pt x="9307" y="4170"/>
                    <a:pt x="9340" y="4737"/>
                  </a:cubicBezTo>
                  <a:cubicBezTo>
                    <a:pt x="9370" y="4976"/>
                    <a:pt x="9507" y="5215"/>
                    <a:pt x="9917" y="5215"/>
                  </a:cubicBezTo>
                  <a:cubicBezTo>
                    <a:pt x="9966" y="5215"/>
                    <a:pt x="10018" y="5211"/>
                    <a:pt x="10074" y="5204"/>
                  </a:cubicBezTo>
                  <a:cubicBezTo>
                    <a:pt x="10908" y="5071"/>
                    <a:pt x="11509" y="4337"/>
                    <a:pt x="11575" y="3370"/>
                  </a:cubicBezTo>
                  <a:cubicBezTo>
                    <a:pt x="12009" y="3370"/>
                    <a:pt x="12476" y="3570"/>
                    <a:pt x="12843" y="4004"/>
                  </a:cubicBezTo>
                  <a:cubicBezTo>
                    <a:pt x="13510" y="4671"/>
                    <a:pt x="13343" y="5505"/>
                    <a:pt x="13076" y="6072"/>
                  </a:cubicBezTo>
                  <a:cubicBezTo>
                    <a:pt x="12543" y="7406"/>
                    <a:pt x="10975" y="8607"/>
                    <a:pt x="9807" y="8607"/>
                  </a:cubicBezTo>
                  <a:cubicBezTo>
                    <a:pt x="9507" y="8607"/>
                    <a:pt x="9207" y="8540"/>
                    <a:pt x="9007" y="8373"/>
                  </a:cubicBezTo>
                  <a:cubicBezTo>
                    <a:pt x="8873" y="8273"/>
                    <a:pt x="8740" y="8207"/>
                    <a:pt x="8673" y="8073"/>
                  </a:cubicBezTo>
                  <a:cubicBezTo>
                    <a:pt x="9174" y="7573"/>
                    <a:pt x="9307" y="6872"/>
                    <a:pt x="9074" y="6172"/>
                  </a:cubicBezTo>
                  <a:cubicBezTo>
                    <a:pt x="8907" y="5671"/>
                    <a:pt x="8673" y="5571"/>
                    <a:pt x="8506" y="5571"/>
                  </a:cubicBezTo>
                  <a:cubicBezTo>
                    <a:pt x="8273" y="5571"/>
                    <a:pt x="8039" y="5738"/>
                    <a:pt x="7939" y="6038"/>
                  </a:cubicBezTo>
                  <a:cubicBezTo>
                    <a:pt x="7706" y="6539"/>
                    <a:pt x="7673" y="7306"/>
                    <a:pt x="8140" y="8040"/>
                  </a:cubicBezTo>
                  <a:cubicBezTo>
                    <a:pt x="7639" y="8407"/>
                    <a:pt x="6705" y="8840"/>
                    <a:pt x="5037" y="8840"/>
                  </a:cubicBezTo>
                  <a:lnTo>
                    <a:pt x="5037" y="9040"/>
                  </a:lnTo>
                  <a:lnTo>
                    <a:pt x="5004" y="8840"/>
                  </a:lnTo>
                  <a:cubicBezTo>
                    <a:pt x="4003" y="8840"/>
                    <a:pt x="3603" y="8340"/>
                    <a:pt x="3369" y="7840"/>
                  </a:cubicBezTo>
                  <a:cubicBezTo>
                    <a:pt x="4003" y="7740"/>
                    <a:pt x="4504" y="7439"/>
                    <a:pt x="4804" y="6906"/>
                  </a:cubicBezTo>
                  <a:cubicBezTo>
                    <a:pt x="5037" y="6405"/>
                    <a:pt x="4971" y="5805"/>
                    <a:pt x="4537" y="5304"/>
                  </a:cubicBezTo>
                  <a:cubicBezTo>
                    <a:pt x="4337" y="5038"/>
                    <a:pt x="4137" y="4971"/>
                    <a:pt x="3970" y="4971"/>
                  </a:cubicBezTo>
                  <a:cubicBezTo>
                    <a:pt x="3736" y="4971"/>
                    <a:pt x="3536" y="5104"/>
                    <a:pt x="3369" y="5304"/>
                  </a:cubicBezTo>
                  <a:cubicBezTo>
                    <a:pt x="3003" y="5771"/>
                    <a:pt x="2836" y="6572"/>
                    <a:pt x="2902" y="7273"/>
                  </a:cubicBezTo>
                  <a:cubicBezTo>
                    <a:pt x="2469" y="7206"/>
                    <a:pt x="2002" y="6972"/>
                    <a:pt x="1535" y="6639"/>
                  </a:cubicBezTo>
                  <a:cubicBezTo>
                    <a:pt x="501" y="5905"/>
                    <a:pt x="701" y="4771"/>
                    <a:pt x="834" y="4370"/>
                  </a:cubicBezTo>
                  <a:cubicBezTo>
                    <a:pt x="1135" y="3403"/>
                    <a:pt x="1968" y="2636"/>
                    <a:pt x="2669" y="2636"/>
                  </a:cubicBezTo>
                  <a:cubicBezTo>
                    <a:pt x="2836" y="2636"/>
                    <a:pt x="3003" y="2703"/>
                    <a:pt x="3136" y="2769"/>
                  </a:cubicBezTo>
                  <a:cubicBezTo>
                    <a:pt x="3153" y="2786"/>
                    <a:pt x="3178" y="2794"/>
                    <a:pt x="3211" y="2794"/>
                  </a:cubicBezTo>
                  <a:cubicBezTo>
                    <a:pt x="3244" y="2794"/>
                    <a:pt x="3286" y="2786"/>
                    <a:pt x="3336" y="2769"/>
                  </a:cubicBezTo>
                  <a:cubicBezTo>
                    <a:pt x="3369" y="2736"/>
                    <a:pt x="3403" y="2636"/>
                    <a:pt x="3403" y="2569"/>
                  </a:cubicBezTo>
                  <a:cubicBezTo>
                    <a:pt x="3403" y="2569"/>
                    <a:pt x="3303" y="1468"/>
                    <a:pt x="3803" y="901"/>
                  </a:cubicBezTo>
                  <a:cubicBezTo>
                    <a:pt x="4020" y="645"/>
                    <a:pt x="4330" y="517"/>
                    <a:pt x="4726" y="517"/>
                  </a:cubicBezTo>
                  <a:cubicBezTo>
                    <a:pt x="5001" y="517"/>
                    <a:pt x="5316" y="578"/>
                    <a:pt x="5671" y="701"/>
                  </a:cubicBezTo>
                  <a:cubicBezTo>
                    <a:pt x="6005" y="801"/>
                    <a:pt x="6338" y="968"/>
                    <a:pt x="6572" y="1135"/>
                  </a:cubicBezTo>
                  <a:cubicBezTo>
                    <a:pt x="6038" y="1935"/>
                    <a:pt x="5871" y="2969"/>
                    <a:pt x="6505" y="3470"/>
                  </a:cubicBezTo>
                  <a:cubicBezTo>
                    <a:pt x="6694" y="3633"/>
                    <a:pt x="6901" y="3711"/>
                    <a:pt x="7097" y="3711"/>
                  </a:cubicBezTo>
                  <a:cubicBezTo>
                    <a:pt x="7422" y="3711"/>
                    <a:pt x="7715" y="3498"/>
                    <a:pt x="7839" y="3103"/>
                  </a:cubicBezTo>
                  <a:cubicBezTo>
                    <a:pt x="8006" y="2569"/>
                    <a:pt x="7873" y="1769"/>
                    <a:pt x="7172" y="1101"/>
                  </a:cubicBezTo>
                  <a:cubicBezTo>
                    <a:pt x="7595" y="658"/>
                    <a:pt x="8128" y="422"/>
                    <a:pt x="8667" y="422"/>
                  </a:cubicBezTo>
                  <a:close/>
                  <a:moveTo>
                    <a:pt x="8623" y="1"/>
                  </a:moveTo>
                  <a:cubicBezTo>
                    <a:pt x="7961" y="1"/>
                    <a:pt x="7315" y="297"/>
                    <a:pt x="6805" y="868"/>
                  </a:cubicBezTo>
                  <a:cubicBezTo>
                    <a:pt x="6472" y="668"/>
                    <a:pt x="6138" y="501"/>
                    <a:pt x="5704" y="368"/>
                  </a:cubicBezTo>
                  <a:cubicBezTo>
                    <a:pt x="5313" y="245"/>
                    <a:pt x="4957" y="186"/>
                    <a:pt x="4641" y="186"/>
                  </a:cubicBezTo>
                  <a:cubicBezTo>
                    <a:pt x="4095" y="186"/>
                    <a:pt x="3665" y="363"/>
                    <a:pt x="3369" y="701"/>
                  </a:cubicBezTo>
                  <a:cubicBezTo>
                    <a:pt x="2969" y="1202"/>
                    <a:pt x="2936" y="1935"/>
                    <a:pt x="2936" y="2369"/>
                  </a:cubicBezTo>
                  <a:cubicBezTo>
                    <a:pt x="2836" y="2336"/>
                    <a:pt x="2702" y="2336"/>
                    <a:pt x="2602" y="2336"/>
                  </a:cubicBezTo>
                  <a:cubicBezTo>
                    <a:pt x="1702" y="2336"/>
                    <a:pt x="768" y="3203"/>
                    <a:pt x="367" y="4337"/>
                  </a:cubicBezTo>
                  <a:cubicBezTo>
                    <a:pt x="0" y="5405"/>
                    <a:pt x="301" y="6405"/>
                    <a:pt x="1201" y="7072"/>
                  </a:cubicBezTo>
                  <a:cubicBezTo>
                    <a:pt x="1802" y="7506"/>
                    <a:pt x="2369" y="7740"/>
                    <a:pt x="2936" y="7773"/>
                  </a:cubicBezTo>
                  <a:cubicBezTo>
                    <a:pt x="3169" y="8707"/>
                    <a:pt x="3937" y="9241"/>
                    <a:pt x="5004" y="9241"/>
                  </a:cubicBezTo>
                  <a:cubicBezTo>
                    <a:pt x="6472" y="9241"/>
                    <a:pt x="7639" y="8940"/>
                    <a:pt x="8373" y="8340"/>
                  </a:cubicBezTo>
                  <a:cubicBezTo>
                    <a:pt x="8506" y="8507"/>
                    <a:pt x="8640" y="8573"/>
                    <a:pt x="8773" y="8707"/>
                  </a:cubicBezTo>
                  <a:cubicBezTo>
                    <a:pt x="9040" y="8907"/>
                    <a:pt x="9374" y="9040"/>
                    <a:pt x="9807" y="9040"/>
                  </a:cubicBezTo>
                  <a:cubicBezTo>
                    <a:pt x="11142" y="9040"/>
                    <a:pt x="12843" y="7706"/>
                    <a:pt x="13477" y="6238"/>
                  </a:cubicBezTo>
                  <a:cubicBezTo>
                    <a:pt x="13877" y="5271"/>
                    <a:pt x="13777" y="4370"/>
                    <a:pt x="13143" y="3703"/>
                  </a:cubicBezTo>
                  <a:cubicBezTo>
                    <a:pt x="12643" y="3203"/>
                    <a:pt x="12142" y="2936"/>
                    <a:pt x="11542" y="2936"/>
                  </a:cubicBezTo>
                  <a:cubicBezTo>
                    <a:pt x="11475" y="1902"/>
                    <a:pt x="10875" y="1001"/>
                    <a:pt x="9874" y="368"/>
                  </a:cubicBezTo>
                  <a:cubicBezTo>
                    <a:pt x="9472" y="121"/>
                    <a:pt x="9044" y="1"/>
                    <a:pt x="86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5"/>
          <p:cNvGrpSpPr/>
          <p:nvPr/>
        </p:nvGrpSpPr>
        <p:grpSpPr>
          <a:xfrm>
            <a:off x="6876586" y="1480112"/>
            <a:ext cx="1110690" cy="1029681"/>
            <a:chOff x="6876586" y="1480112"/>
            <a:chExt cx="1110690" cy="1029681"/>
          </a:xfrm>
        </p:grpSpPr>
        <p:sp>
          <p:nvSpPr>
            <p:cNvPr id="1272" name="Google Shape;1272;p45"/>
            <p:cNvSpPr/>
            <p:nvPr/>
          </p:nvSpPr>
          <p:spPr>
            <a:xfrm>
              <a:off x="7082822" y="1583230"/>
              <a:ext cx="741015" cy="742546"/>
            </a:xfrm>
            <a:custGeom>
              <a:avLst/>
              <a:gdLst/>
              <a:ahLst/>
              <a:cxnLst/>
              <a:rect l="l" t="t" r="r" b="b"/>
              <a:pathLst>
                <a:path w="15579" h="15612" extrusionOk="0">
                  <a:moveTo>
                    <a:pt x="7806" y="0"/>
                  </a:moveTo>
                  <a:cubicBezTo>
                    <a:pt x="3470" y="0"/>
                    <a:pt x="1" y="3503"/>
                    <a:pt x="1" y="7806"/>
                  </a:cubicBezTo>
                  <a:cubicBezTo>
                    <a:pt x="1" y="12109"/>
                    <a:pt x="3470" y="15612"/>
                    <a:pt x="7806" y="15612"/>
                  </a:cubicBezTo>
                  <a:cubicBezTo>
                    <a:pt x="12110" y="15612"/>
                    <a:pt x="15579" y="12109"/>
                    <a:pt x="15579" y="7806"/>
                  </a:cubicBezTo>
                  <a:cubicBezTo>
                    <a:pt x="15579" y="3503"/>
                    <a:pt x="12110" y="0"/>
                    <a:pt x="78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7384280" y="1757741"/>
              <a:ext cx="168237" cy="380833"/>
            </a:xfrm>
            <a:custGeom>
              <a:avLst/>
              <a:gdLst/>
              <a:ahLst/>
              <a:cxnLst/>
              <a:rect l="l" t="t" r="r" b="b"/>
              <a:pathLst>
                <a:path w="3537" h="8007" extrusionOk="0">
                  <a:moveTo>
                    <a:pt x="334" y="1"/>
                  </a:moveTo>
                  <a:cubicBezTo>
                    <a:pt x="234" y="201"/>
                    <a:pt x="1" y="7973"/>
                    <a:pt x="34" y="8006"/>
                  </a:cubicBezTo>
                  <a:lnTo>
                    <a:pt x="3203" y="7940"/>
                  </a:lnTo>
                  <a:cubicBezTo>
                    <a:pt x="3203" y="7940"/>
                    <a:pt x="3537" y="334"/>
                    <a:pt x="3370" y="134"/>
                  </a:cubicBezTo>
                  <a:cubicBezTo>
                    <a:pt x="3303" y="1"/>
                    <a:pt x="334"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7268463" y="1889445"/>
              <a:ext cx="391936" cy="134887"/>
            </a:xfrm>
            <a:custGeom>
              <a:avLst/>
              <a:gdLst/>
              <a:ahLst/>
              <a:cxnLst/>
              <a:rect l="l" t="t" r="r" b="b"/>
              <a:pathLst>
                <a:path w="8240" h="2836" extrusionOk="0">
                  <a:moveTo>
                    <a:pt x="1" y="0"/>
                  </a:moveTo>
                  <a:lnTo>
                    <a:pt x="101" y="2769"/>
                  </a:lnTo>
                  <a:lnTo>
                    <a:pt x="7973" y="2836"/>
                  </a:lnTo>
                  <a:cubicBezTo>
                    <a:pt x="8173" y="2569"/>
                    <a:pt x="8106" y="67"/>
                    <a:pt x="8106" y="67"/>
                  </a:cubicBezTo>
                  <a:cubicBezTo>
                    <a:pt x="8240" y="0"/>
                    <a:pt x="67"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6876586" y="1480112"/>
              <a:ext cx="1110690" cy="1029681"/>
            </a:xfrm>
            <a:custGeom>
              <a:avLst/>
              <a:gdLst/>
              <a:ahLst/>
              <a:cxnLst/>
              <a:rect l="l" t="t" r="r" b="b"/>
              <a:pathLst>
                <a:path w="23351" h="21649" extrusionOk="0">
                  <a:moveTo>
                    <a:pt x="11309" y="467"/>
                  </a:moveTo>
                  <a:cubicBezTo>
                    <a:pt x="11842" y="467"/>
                    <a:pt x="12176" y="500"/>
                    <a:pt x="12209" y="500"/>
                  </a:cubicBezTo>
                  <a:cubicBezTo>
                    <a:pt x="17480" y="701"/>
                    <a:pt x="20882" y="3136"/>
                    <a:pt x="21849" y="7372"/>
                  </a:cubicBezTo>
                  <a:cubicBezTo>
                    <a:pt x="22883" y="11875"/>
                    <a:pt x="20649" y="17880"/>
                    <a:pt x="17246" y="19648"/>
                  </a:cubicBezTo>
                  <a:cubicBezTo>
                    <a:pt x="15245" y="20682"/>
                    <a:pt x="12810" y="21215"/>
                    <a:pt x="9908" y="21215"/>
                  </a:cubicBezTo>
                  <a:cubicBezTo>
                    <a:pt x="7506" y="21215"/>
                    <a:pt x="5304" y="20848"/>
                    <a:pt x="3836" y="20615"/>
                  </a:cubicBezTo>
                  <a:cubicBezTo>
                    <a:pt x="3036" y="20481"/>
                    <a:pt x="2502" y="20381"/>
                    <a:pt x="2169" y="20381"/>
                  </a:cubicBezTo>
                  <a:lnTo>
                    <a:pt x="2135" y="20381"/>
                  </a:lnTo>
                  <a:cubicBezTo>
                    <a:pt x="2235" y="20215"/>
                    <a:pt x="2502" y="20048"/>
                    <a:pt x="2736" y="19881"/>
                  </a:cubicBezTo>
                  <a:cubicBezTo>
                    <a:pt x="3570" y="19214"/>
                    <a:pt x="4904" y="18280"/>
                    <a:pt x="5204" y="17046"/>
                  </a:cubicBezTo>
                  <a:cubicBezTo>
                    <a:pt x="5404" y="16278"/>
                    <a:pt x="4737" y="15678"/>
                    <a:pt x="4003" y="15044"/>
                  </a:cubicBezTo>
                  <a:cubicBezTo>
                    <a:pt x="2502" y="13810"/>
                    <a:pt x="467" y="12042"/>
                    <a:pt x="2135" y="7039"/>
                  </a:cubicBezTo>
                  <a:cubicBezTo>
                    <a:pt x="4070" y="1101"/>
                    <a:pt x="9207" y="467"/>
                    <a:pt x="11309" y="467"/>
                  </a:cubicBezTo>
                  <a:close/>
                  <a:moveTo>
                    <a:pt x="11342" y="0"/>
                  </a:moveTo>
                  <a:cubicBezTo>
                    <a:pt x="9140" y="0"/>
                    <a:pt x="3836" y="667"/>
                    <a:pt x="1735" y="6872"/>
                  </a:cubicBezTo>
                  <a:cubicBezTo>
                    <a:pt x="0" y="12176"/>
                    <a:pt x="2235" y="14110"/>
                    <a:pt x="3736" y="15344"/>
                  </a:cubicBezTo>
                  <a:cubicBezTo>
                    <a:pt x="4537" y="16012"/>
                    <a:pt x="4971" y="16379"/>
                    <a:pt x="4837" y="16946"/>
                  </a:cubicBezTo>
                  <a:cubicBezTo>
                    <a:pt x="4537" y="17980"/>
                    <a:pt x="3336" y="18947"/>
                    <a:pt x="2502" y="19547"/>
                  </a:cubicBezTo>
                  <a:cubicBezTo>
                    <a:pt x="1835" y="20048"/>
                    <a:pt x="1535" y="20281"/>
                    <a:pt x="1635" y="20548"/>
                  </a:cubicBezTo>
                  <a:cubicBezTo>
                    <a:pt x="1702" y="20815"/>
                    <a:pt x="2002" y="20815"/>
                    <a:pt x="2169" y="20815"/>
                  </a:cubicBezTo>
                  <a:cubicBezTo>
                    <a:pt x="2469" y="20815"/>
                    <a:pt x="3036" y="20882"/>
                    <a:pt x="3736" y="21015"/>
                  </a:cubicBezTo>
                  <a:cubicBezTo>
                    <a:pt x="5204" y="21282"/>
                    <a:pt x="7406" y="21649"/>
                    <a:pt x="9874" y="21649"/>
                  </a:cubicBezTo>
                  <a:cubicBezTo>
                    <a:pt x="12843" y="21649"/>
                    <a:pt x="15378" y="21049"/>
                    <a:pt x="17480" y="20014"/>
                  </a:cubicBezTo>
                  <a:cubicBezTo>
                    <a:pt x="21049" y="18146"/>
                    <a:pt x="23350" y="12042"/>
                    <a:pt x="22250" y="7272"/>
                  </a:cubicBezTo>
                  <a:cubicBezTo>
                    <a:pt x="21683" y="4670"/>
                    <a:pt x="19648" y="300"/>
                    <a:pt x="12243" y="33"/>
                  </a:cubicBezTo>
                  <a:cubicBezTo>
                    <a:pt x="12243" y="33"/>
                    <a:pt x="11909" y="0"/>
                    <a:pt x="113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45"/>
          <p:cNvGrpSpPr/>
          <p:nvPr/>
        </p:nvGrpSpPr>
        <p:grpSpPr>
          <a:xfrm>
            <a:off x="1108567" y="3100655"/>
            <a:ext cx="1199542" cy="1107445"/>
            <a:chOff x="1299992" y="2811330"/>
            <a:chExt cx="1199542" cy="1107445"/>
          </a:xfrm>
        </p:grpSpPr>
        <p:sp>
          <p:nvSpPr>
            <p:cNvPr id="1277" name="Google Shape;1277;p45"/>
            <p:cNvSpPr/>
            <p:nvPr/>
          </p:nvSpPr>
          <p:spPr>
            <a:xfrm>
              <a:off x="1299992" y="2811330"/>
              <a:ext cx="1199542" cy="1107445"/>
            </a:xfrm>
            <a:custGeom>
              <a:avLst/>
              <a:gdLst/>
              <a:ahLst/>
              <a:cxnLst/>
              <a:rect l="l" t="t" r="r" b="b"/>
              <a:pathLst>
                <a:path w="25219" h="23284" extrusionOk="0">
                  <a:moveTo>
                    <a:pt x="13010" y="401"/>
                  </a:moveTo>
                  <a:cubicBezTo>
                    <a:pt x="15278" y="401"/>
                    <a:pt x="20816" y="1068"/>
                    <a:pt x="22884" y="7539"/>
                  </a:cubicBezTo>
                  <a:cubicBezTo>
                    <a:pt x="24685" y="12943"/>
                    <a:pt x="22483" y="14845"/>
                    <a:pt x="20849" y="16212"/>
                  </a:cubicBezTo>
                  <a:cubicBezTo>
                    <a:pt x="20048" y="16913"/>
                    <a:pt x="19348" y="17513"/>
                    <a:pt x="19548" y="18380"/>
                  </a:cubicBezTo>
                  <a:cubicBezTo>
                    <a:pt x="19882" y="19681"/>
                    <a:pt x="21316" y="20749"/>
                    <a:pt x="22217" y="21449"/>
                  </a:cubicBezTo>
                  <a:cubicBezTo>
                    <a:pt x="22483" y="21616"/>
                    <a:pt x="22750" y="21883"/>
                    <a:pt x="22917" y="22016"/>
                  </a:cubicBezTo>
                  <a:lnTo>
                    <a:pt x="22850" y="22016"/>
                  </a:lnTo>
                  <a:cubicBezTo>
                    <a:pt x="22483" y="22016"/>
                    <a:pt x="21883" y="22116"/>
                    <a:pt x="21049" y="22250"/>
                  </a:cubicBezTo>
                  <a:cubicBezTo>
                    <a:pt x="19515" y="22517"/>
                    <a:pt x="17080" y="22917"/>
                    <a:pt x="14511" y="22917"/>
                  </a:cubicBezTo>
                  <a:cubicBezTo>
                    <a:pt x="11375" y="22917"/>
                    <a:pt x="8707" y="22350"/>
                    <a:pt x="6539" y="21216"/>
                  </a:cubicBezTo>
                  <a:cubicBezTo>
                    <a:pt x="2869" y="19281"/>
                    <a:pt x="468" y="12843"/>
                    <a:pt x="1568" y="7906"/>
                  </a:cubicBezTo>
                  <a:cubicBezTo>
                    <a:pt x="2636" y="3270"/>
                    <a:pt x="6339" y="668"/>
                    <a:pt x="12043" y="434"/>
                  </a:cubicBezTo>
                  <a:cubicBezTo>
                    <a:pt x="12043" y="434"/>
                    <a:pt x="12443" y="401"/>
                    <a:pt x="13010" y="401"/>
                  </a:cubicBezTo>
                  <a:close/>
                  <a:moveTo>
                    <a:pt x="13010" y="1"/>
                  </a:moveTo>
                  <a:cubicBezTo>
                    <a:pt x="12376" y="1"/>
                    <a:pt x="12009" y="34"/>
                    <a:pt x="12009" y="34"/>
                  </a:cubicBezTo>
                  <a:cubicBezTo>
                    <a:pt x="4037" y="334"/>
                    <a:pt x="1802" y="5004"/>
                    <a:pt x="1168" y="7773"/>
                  </a:cubicBezTo>
                  <a:cubicBezTo>
                    <a:pt x="1" y="12943"/>
                    <a:pt x="2502" y="19515"/>
                    <a:pt x="6372" y="21549"/>
                  </a:cubicBezTo>
                  <a:cubicBezTo>
                    <a:pt x="8607" y="22717"/>
                    <a:pt x="11342" y="23284"/>
                    <a:pt x="14511" y="23284"/>
                  </a:cubicBezTo>
                  <a:cubicBezTo>
                    <a:pt x="17146" y="23284"/>
                    <a:pt x="19548" y="22917"/>
                    <a:pt x="21149" y="22717"/>
                  </a:cubicBezTo>
                  <a:cubicBezTo>
                    <a:pt x="21950" y="22550"/>
                    <a:pt x="22517" y="22450"/>
                    <a:pt x="22850" y="22450"/>
                  </a:cubicBezTo>
                  <a:cubicBezTo>
                    <a:pt x="23017" y="22450"/>
                    <a:pt x="23351" y="22450"/>
                    <a:pt x="23451" y="22216"/>
                  </a:cubicBezTo>
                  <a:cubicBezTo>
                    <a:pt x="23551" y="21916"/>
                    <a:pt x="23217" y="21683"/>
                    <a:pt x="22517" y="21116"/>
                  </a:cubicBezTo>
                  <a:cubicBezTo>
                    <a:pt x="21649" y="20449"/>
                    <a:pt x="20315" y="19414"/>
                    <a:pt x="20015" y="18280"/>
                  </a:cubicBezTo>
                  <a:cubicBezTo>
                    <a:pt x="19848" y="17713"/>
                    <a:pt x="20349" y="17246"/>
                    <a:pt x="21182" y="16546"/>
                  </a:cubicBezTo>
                  <a:cubicBezTo>
                    <a:pt x="22817" y="15178"/>
                    <a:pt x="25219" y="13077"/>
                    <a:pt x="23351" y="7406"/>
                  </a:cubicBezTo>
                  <a:cubicBezTo>
                    <a:pt x="21082" y="701"/>
                    <a:pt x="15378" y="1"/>
                    <a:pt x="1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1837841" y="2987458"/>
              <a:ext cx="33391" cy="174554"/>
            </a:xfrm>
            <a:custGeom>
              <a:avLst/>
              <a:gdLst/>
              <a:ahLst/>
              <a:cxnLst/>
              <a:rect l="l" t="t" r="r" b="b"/>
              <a:pathLst>
                <a:path w="702" h="3670" extrusionOk="0">
                  <a:moveTo>
                    <a:pt x="201" y="0"/>
                  </a:moveTo>
                  <a:cubicBezTo>
                    <a:pt x="67" y="0"/>
                    <a:pt x="1" y="67"/>
                    <a:pt x="1" y="200"/>
                  </a:cubicBezTo>
                  <a:lnTo>
                    <a:pt x="301" y="3469"/>
                  </a:lnTo>
                  <a:cubicBezTo>
                    <a:pt x="301" y="3569"/>
                    <a:pt x="368" y="3669"/>
                    <a:pt x="501" y="3669"/>
                  </a:cubicBezTo>
                  <a:cubicBezTo>
                    <a:pt x="635" y="3669"/>
                    <a:pt x="701" y="3569"/>
                    <a:pt x="701" y="3469"/>
                  </a:cubicBezTo>
                  <a:lnTo>
                    <a:pt x="401" y="200"/>
                  </a:lnTo>
                  <a:cubicBezTo>
                    <a:pt x="401" y="67"/>
                    <a:pt x="334" y="0"/>
                    <a:pt x="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1936203" y="3093145"/>
              <a:ext cx="233306" cy="132319"/>
            </a:xfrm>
            <a:custGeom>
              <a:avLst/>
              <a:gdLst/>
              <a:ahLst/>
              <a:cxnLst/>
              <a:rect l="l" t="t" r="r" b="b"/>
              <a:pathLst>
                <a:path w="4905" h="2782" extrusionOk="0">
                  <a:moveTo>
                    <a:pt x="4631" y="1"/>
                  </a:moveTo>
                  <a:cubicBezTo>
                    <a:pt x="4608" y="1"/>
                    <a:pt x="4588" y="5"/>
                    <a:pt x="4571" y="13"/>
                  </a:cubicBezTo>
                  <a:lnTo>
                    <a:pt x="134" y="2348"/>
                  </a:lnTo>
                  <a:cubicBezTo>
                    <a:pt x="68" y="2448"/>
                    <a:pt x="1" y="2548"/>
                    <a:pt x="68" y="2648"/>
                  </a:cubicBezTo>
                  <a:cubicBezTo>
                    <a:pt x="68" y="2748"/>
                    <a:pt x="134" y="2782"/>
                    <a:pt x="234" y="2782"/>
                  </a:cubicBezTo>
                  <a:cubicBezTo>
                    <a:pt x="268" y="2782"/>
                    <a:pt x="301" y="2782"/>
                    <a:pt x="334" y="2715"/>
                  </a:cubicBezTo>
                  <a:lnTo>
                    <a:pt x="4771" y="380"/>
                  </a:lnTo>
                  <a:cubicBezTo>
                    <a:pt x="4838" y="313"/>
                    <a:pt x="4904" y="180"/>
                    <a:pt x="4838" y="113"/>
                  </a:cubicBezTo>
                  <a:cubicBezTo>
                    <a:pt x="4788" y="38"/>
                    <a:pt x="4700"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1464990" y="3218522"/>
              <a:ext cx="228550" cy="84709"/>
            </a:xfrm>
            <a:custGeom>
              <a:avLst/>
              <a:gdLst/>
              <a:ahLst/>
              <a:cxnLst/>
              <a:rect l="l" t="t" r="r" b="b"/>
              <a:pathLst>
                <a:path w="4805" h="1781" extrusionOk="0">
                  <a:moveTo>
                    <a:pt x="226" y="0"/>
                  </a:moveTo>
                  <a:cubicBezTo>
                    <a:pt x="144" y="0"/>
                    <a:pt x="60" y="44"/>
                    <a:pt x="34" y="146"/>
                  </a:cubicBezTo>
                  <a:cubicBezTo>
                    <a:pt x="1" y="212"/>
                    <a:pt x="34" y="346"/>
                    <a:pt x="168" y="379"/>
                  </a:cubicBezTo>
                  <a:lnTo>
                    <a:pt x="4504" y="1780"/>
                  </a:lnTo>
                  <a:lnTo>
                    <a:pt x="4571" y="1780"/>
                  </a:lnTo>
                  <a:cubicBezTo>
                    <a:pt x="4671" y="1780"/>
                    <a:pt x="4738" y="1714"/>
                    <a:pt x="4738" y="1647"/>
                  </a:cubicBezTo>
                  <a:cubicBezTo>
                    <a:pt x="4804" y="1547"/>
                    <a:pt x="4738" y="1413"/>
                    <a:pt x="4637" y="1380"/>
                  </a:cubicBezTo>
                  <a:lnTo>
                    <a:pt x="301" y="12"/>
                  </a:lnTo>
                  <a:cubicBezTo>
                    <a:pt x="277" y="4"/>
                    <a:pt x="252"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5"/>
            <p:cNvSpPr/>
            <p:nvPr/>
          </p:nvSpPr>
          <p:spPr>
            <a:xfrm>
              <a:off x="1566538" y="3403450"/>
              <a:ext cx="147594" cy="106017"/>
            </a:xfrm>
            <a:custGeom>
              <a:avLst/>
              <a:gdLst/>
              <a:ahLst/>
              <a:cxnLst/>
              <a:rect l="l" t="t" r="r" b="b"/>
              <a:pathLst>
                <a:path w="3103" h="2229" extrusionOk="0">
                  <a:moveTo>
                    <a:pt x="2862" y="0"/>
                  </a:moveTo>
                  <a:cubicBezTo>
                    <a:pt x="2820" y="0"/>
                    <a:pt x="2778" y="19"/>
                    <a:pt x="2736" y="61"/>
                  </a:cubicBezTo>
                  <a:lnTo>
                    <a:pt x="101" y="1828"/>
                  </a:lnTo>
                  <a:cubicBezTo>
                    <a:pt x="34" y="1929"/>
                    <a:pt x="1" y="2062"/>
                    <a:pt x="67" y="2129"/>
                  </a:cubicBezTo>
                  <a:cubicBezTo>
                    <a:pt x="101" y="2162"/>
                    <a:pt x="167" y="2229"/>
                    <a:pt x="234" y="2229"/>
                  </a:cubicBezTo>
                  <a:cubicBezTo>
                    <a:pt x="268" y="2229"/>
                    <a:pt x="334" y="2229"/>
                    <a:pt x="368" y="2162"/>
                  </a:cubicBezTo>
                  <a:lnTo>
                    <a:pt x="3003" y="394"/>
                  </a:lnTo>
                  <a:cubicBezTo>
                    <a:pt x="3070" y="294"/>
                    <a:pt x="3103" y="161"/>
                    <a:pt x="3036" y="94"/>
                  </a:cubicBezTo>
                  <a:cubicBezTo>
                    <a:pt x="2978" y="36"/>
                    <a:pt x="2920" y="0"/>
                    <a:pt x="28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5"/>
            <p:cNvSpPr/>
            <p:nvPr/>
          </p:nvSpPr>
          <p:spPr>
            <a:xfrm>
              <a:off x="1766448" y="3452631"/>
              <a:ext cx="87329" cy="258360"/>
            </a:xfrm>
            <a:custGeom>
              <a:avLst/>
              <a:gdLst/>
              <a:ahLst/>
              <a:cxnLst/>
              <a:rect l="l" t="t" r="r" b="b"/>
              <a:pathLst>
                <a:path w="1836" h="5432" extrusionOk="0">
                  <a:moveTo>
                    <a:pt x="1571" y="0"/>
                  </a:moveTo>
                  <a:cubicBezTo>
                    <a:pt x="1498" y="0"/>
                    <a:pt x="1450" y="55"/>
                    <a:pt x="1402" y="127"/>
                  </a:cubicBezTo>
                  <a:lnTo>
                    <a:pt x="34" y="5198"/>
                  </a:lnTo>
                  <a:cubicBezTo>
                    <a:pt x="1" y="5298"/>
                    <a:pt x="34" y="5398"/>
                    <a:pt x="167" y="5431"/>
                  </a:cubicBezTo>
                  <a:lnTo>
                    <a:pt x="201" y="5431"/>
                  </a:lnTo>
                  <a:cubicBezTo>
                    <a:pt x="334" y="5431"/>
                    <a:pt x="401" y="5398"/>
                    <a:pt x="401" y="5298"/>
                  </a:cubicBezTo>
                  <a:lnTo>
                    <a:pt x="1802" y="261"/>
                  </a:lnTo>
                  <a:cubicBezTo>
                    <a:pt x="1835" y="127"/>
                    <a:pt x="1802" y="61"/>
                    <a:pt x="1669" y="27"/>
                  </a:cubicBezTo>
                  <a:cubicBezTo>
                    <a:pt x="1631" y="9"/>
                    <a:pt x="1599" y="0"/>
                    <a:pt x="1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1980627" y="3405448"/>
              <a:ext cx="203150" cy="167515"/>
            </a:xfrm>
            <a:custGeom>
              <a:avLst/>
              <a:gdLst/>
              <a:ahLst/>
              <a:cxnLst/>
              <a:rect l="l" t="t" r="r" b="b"/>
              <a:pathLst>
                <a:path w="4271" h="3522" extrusionOk="0">
                  <a:moveTo>
                    <a:pt x="216" y="1"/>
                  </a:moveTo>
                  <a:cubicBezTo>
                    <a:pt x="145" y="1"/>
                    <a:pt x="76" y="43"/>
                    <a:pt x="34" y="85"/>
                  </a:cubicBezTo>
                  <a:cubicBezTo>
                    <a:pt x="1" y="185"/>
                    <a:pt x="1" y="285"/>
                    <a:pt x="68" y="385"/>
                  </a:cubicBezTo>
                  <a:lnTo>
                    <a:pt x="3970" y="3454"/>
                  </a:lnTo>
                  <a:cubicBezTo>
                    <a:pt x="4004" y="3521"/>
                    <a:pt x="4037" y="3521"/>
                    <a:pt x="4070" y="3521"/>
                  </a:cubicBezTo>
                  <a:cubicBezTo>
                    <a:pt x="4171" y="3521"/>
                    <a:pt x="4204" y="3454"/>
                    <a:pt x="4237" y="3421"/>
                  </a:cubicBezTo>
                  <a:cubicBezTo>
                    <a:pt x="4271" y="3354"/>
                    <a:pt x="4271" y="3221"/>
                    <a:pt x="4204" y="3121"/>
                  </a:cubicBezTo>
                  <a:lnTo>
                    <a:pt x="334" y="52"/>
                  </a:lnTo>
                  <a:cubicBezTo>
                    <a:pt x="298" y="15"/>
                    <a:pt x="256" y="1"/>
                    <a:pt x="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1647444" y="3090433"/>
              <a:ext cx="122242" cy="160428"/>
            </a:xfrm>
            <a:custGeom>
              <a:avLst/>
              <a:gdLst/>
              <a:ahLst/>
              <a:cxnLst/>
              <a:rect l="l" t="t" r="r" b="b"/>
              <a:pathLst>
                <a:path w="2570" h="3373" extrusionOk="0">
                  <a:moveTo>
                    <a:pt x="233" y="0"/>
                  </a:moveTo>
                  <a:cubicBezTo>
                    <a:pt x="195" y="0"/>
                    <a:pt x="160" y="11"/>
                    <a:pt x="134" y="37"/>
                  </a:cubicBezTo>
                  <a:cubicBezTo>
                    <a:pt x="34" y="137"/>
                    <a:pt x="1" y="237"/>
                    <a:pt x="68" y="337"/>
                  </a:cubicBezTo>
                  <a:lnTo>
                    <a:pt x="2169" y="3306"/>
                  </a:lnTo>
                  <a:cubicBezTo>
                    <a:pt x="2202" y="3339"/>
                    <a:pt x="2236" y="3372"/>
                    <a:pt x="2336" y="3372"/>
                  </a:cubicBezTo>
                  <a:cubicBezTo>
                    <a:pt x="2369" y="3372"/>
                    <a:pt x="2403" y="3372"/>
                    <a:pt x="2469" y="3339"/>
                  </a:cubicBezTo>
                  <a:cubicBezTo>
                    <a:pt x="2536" y="3239"/>
                    <a:pt x="2569" y="3139"/>
                    <a:pt x="2503" y="3039"/>
                  </a:cubicBezTo>
                  <a:lnTo>
                    <a:pt x="401" y="70"/>
                  </a:lnTo>
                  <a:cubicBezTo>
                    <a:pt x="360" y="29"/>
                    <a:pt x="293" y="0"/>
                    <a:pt x="2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2006026" y="3296812"/>
              <a:ext cx="193637" cy="34958"/>
            </a:xfrm>
            <a:custGeom>
              <a:avLst/>
              <a:gdLst/>
              <a:ahLst/>
              <a:cxnLst/>
              <a:rect l="l" t="t" r="r" b="b"/>
              <a:pathLst>
                <a:path w="4071" h="735" extrusionOk="0">
                  <a:moveTo>
                    <a:pt x="3870" y="1"/>
                  </a:moveTo>
                  <a:lnTo>
                    <a:pt x="167" y="368"/>
                  </a:lnTo>
                  <a:cubicBezTo>
                    <a:pt x="101" y="368"/>
                    <a:pt x="1" y="434"/>
                    <a:pt x="1" y="568"/>
                  </a:cubicBezTo>
                  <a:cubicBezTo>
                    <a:pt x="1" y="668"/>
                    <a:pt x="101" y="735"/>
                    <a:pt x="201" y="735"/>
                  </a:cubicBezTo>
                  <a:lnTo>
                    <a:pt x="3937" y="368"/>
                  </a:lnTo>
                  <a:cubicBezTo>
                    <a:pt x="4003" y="368"/>
                    <a:pt x="4070" y="301"/>
                    <a:pt x="4070" y="168"/>
                  </a:cubicBezTo>
                  <a:cubicBezTo>
                    <a:pt x="4070" y="68"/>
                    <a:pt x="4003" y="1"/>
                    <a:pt x="3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1756935" y="2966815"/>
              <a:ext cx="182507" cy="87325"/>
            </a:xfrm>
            <a:custGeom>
              <a:avLst/>
              <a:gdLst/>
              <a:ahLst/>
              <a:cxnLst/>
              <a:rect l="l" t="t" r="r" b="b"/>
              <a:pathLst>
                <a:path w="3837" h="1836" extrusionOk="0">
                  <a:moveTo>
                    <a:pt x="1902" y="1"/>
                  </a:moveTo>
                  <a:cubicBezTo>
                    <a:pt x="834" y="1"/>
                    <a:pt x="1" y="434"/>
                    <a:pt x="1" y="935"/>
                  </a:cubicBezTo>
                  <a:cubicBezTo>
                    <a:pt x="1" y="1435"/>
                    <a:pt x="834" y="1835"/>
                    <a:pt x="1902" y="1835"/>
                  </a:cubicBezTo>
                  <a:cubicBezTo>
                    <a:pt x="2969" y="1835"/>
                    <a:pt x="3837" y="1435"/>
                    <a:pt x="3837" y="935"/>
                  </a:cubicBezTo>
                  <a:cubicBezTo>
                    <a:pt x="3837" y="434"/>
                    <a:pt x="2969" y="1"/>
                    <a:pt x="19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2080606" y="3014332"/>
              <a:ext cx="134894" cy="163663"/>
            </a:xfrm>
            <a:custGeom>
              <a:avLst/>
              <a:gdLst/>
              <a:ahLst/>
              <a:cxnLst/>
              <a:rect l="l" t="t" r="r" b="b"/>
              <a:pathLst>
                <a:path w="2836" h="3441" extrusionOk="0">
                  <a:moveTo>
                    <a:pt x="691" y="0"/>
                  </a:moveTo>
                  <a:cubicBezTo>
                    <a:pt x="596" y="0"/>
                    <a:pt x="510" y="22"/>
                    <a:pt x="434" y="69"/>
                  </a:cubicBezTo>
                  <a:cubicBezTo>
                    <a:pt x="0" y="336"/>
                    <a:pt x="100" y="1270"/>
                    <a:pt x="634" y="2204"/>
                  </a:cubicBezTo>
                  <a:cubicBezTo>
                    <a:pt x="1075" y="2947"/>
                    <a:pt x="1697" y="3440"/>
                    <a:pt x="2144" y="3440"/>
                  </a:cubicBezTo>
                  <a:cubicBezTo>
                    <a:pt x="2239" y="3440"/>
                    <a:pt x="2326" y="3418"/>
                    <a:pt x="2402" y="3371"/>
                  </a:cubicBezTo>
                  <a:cubicBezTo>
                    <a:pt x="2836" y="3104"/>
                    <a:pt x="2769" y="2170"/>
                    <a:pt x="2202" y="1270"/>
                  </a:cubicBezTo>
                  <a:cubicBezTo>
                    <a:pt x="1761" y="499"/>
                    <a:pt x="1139" y="0"/>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2067906" y="3480122"/>
              <a:ext cx="161864" cy="144971"/>
            </a:xfrm>
            <a:custGeom>
              <a:avLst/>
              <a:gdLst/>
              <a:ahLst/>
              <a:cxnLst/>
              <a:rect l="l" t="t" r="r" b="b"/>
              <a:pathLst>
                <a:path w="3403" h="3048" extrusionOk="0">
                  <a:moveTo>
                    <a:pt x="2624" y="0"/>
                  </a:moveTo>
                  <a:cubicBezTo>
                    <a:pt x="2184" y="0"/>
                    <a:pt x="1566" y="328"/>
                    <a:pt x="1035" y="884"/>
                  </a:cubicBezTo>
                  <a:cubicBezTo>
                    <a:pt x="301" y="1651"/>
                    <a:pt x="1" y="2551"/>
                    <a:pt x="367" y="2918"/>
                  </a:cubicBezTo>
                  <a:cubicBezTo>
                    <a:pt x="464" y="3006"/>
                    <a:pt x="596" y="3047"/>
                    <a:pt x="753" y="3047"/>
                  </a:cubicBezTo>
                  <a:cubicBezTo>
                    <a:pt x="1195" y="3047"/>
                    <a:pt x="1827" y="2717"/>
                    <a:pt x="2369" y="2151"/>
                  </a:cubicBezTo>
                  <a:cubicBezTo>
                    <a:pt x="3103" y="1384"/>
                    <a:pt x="3403" y="483"/>
                    <a:pt x="3036" y="150"/>
                  </a:cubicBezTo>
                  <a:cubicBezTo>
                    <a:pt x="2935" y="48"/>
                    <a:pt x="2792" y="0"/>
                    <a:pt x="2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1441208" y="3142135"/>
              <a:ext cx="112681" cy="176504"/>
            </a:xfrm>
            <a:custGeom>
              <a:avLst/>
              <a:gdLst/>
              <a:ahLst/>
              <a:cxnLst/>
              <a:rect l="l" t="t" r="r" b="b"/>
              <a:pathLst>
                <a:path w="2369" h="3711" extrusionOk="0">
                  <a:moveTo>
                    <a:pt x="1617" y="1"/>
                  </a:moveTo>
                  <a:cubicBezTo>
                    <a:pt x="1166" y="1"/>
                    <a:pt x="610" y="666"/>
                    <a:pt x="334" y="1585"/>
                  </a:cubicBezTo>
                  <a:cubicBezTo>
                    <a:pt x="0" y="2619"/>
                    <a:pt x="167" y="3553"/>
                    <a:pt x="634" y="3686"/>
                  </a:cubicBezTo>
                  <a:cubicBezTo>
                    <a:pt x="682" y="3702"/>
                    <a:pt x="731" y="3710"/>
                    <a:pt x="781" y="3710"/>
                  </a:cubicBezTo>
                  <a:cubicBezTo>
                    <a:pt x="1253" y="3710"/>
                    <a:pt x="1797" y="3024"/>
                    <a:pt x="2069" y="2119"/>
                  </a:cubicBezTo>
                  <a:cubicBezTo>
                    <a:pt x="2369" y="1118"/>
                    <a:pt x="2235" y="151"/>
                    <a:pt x="1735" y="17"/>
                  </a:cubicBezTo>
                  <a:cubicBezTo>
                    <a:pt x="1697" y="6"/>
                    <a:pt x="1657" y="1"/>
                    <a:pt x="16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1688729" y="3644360"/>
              <a:ext cx="188833" cy="90464"/>
            </a:xfrm>
            <a:custGeom>
              <a:avLst/>
              <a:gdLst/>
              <a:ahLst/>
              <a:cxnLst/>
              <a:rect l="l" t="t" r="r" b="b"/>
              <a:pathLst>
                <a:path w="3970" h="1902" extrusionOk="0">
                  <a:moveTo>
                    <a:pt x="1616" y="1"/>
                  </a:moveTo>
                  <a:cubicBezTo>
                    <a:pt x="800" y="1"/>
                    <a:pt x="156" y="280"/>
                    <a:pt x="100" y="700"/>
                  </a:cubicBezTo>
                  <a:cubicBezTo>
                    <a:pt x="0" y="1200"/>
                    <a:pt x="801" y="1700"/>
                    <a:pt x="1868" y="1867"/>
                  </a:cubicBezTo>
                  <a:cubicBezTo>
                    <a:pt x="2047" y="1890"/>
                    <a:pt x="2222" y="1901"/>
                    <a:pt x="2389" y="1901"/>
                  </a:cubicBezTo>
                  <a:cubicBezTo>
                    <a:pt x="3189" y="1901"/>
                    <a:pt x="3814" y="1647"/>
                    <a:pt x="3870" y="1233"/>
                  </a:cubicBezTo>
                  <a:cubicBezTo>
                    <a:pt x="3970" y="700"/>
                    <a:pt x="3169" y="199"/>
                    <a:pt x="2102" y="32"/>
                  </a:cubicBezTo>
                  <a:cubicBezTo>
                    <a:pt x="1935" y="11"/>
                    <a:pt x="1773"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2139299" y="3236549"/>
              <a:ext cx="90469" cy="147586"/>
            </a:xfrm>
            <a:custGeom>
              <a:avLst/>
              <a:gdLst/>
              <a:ahLst/>
              <a:cxnLst/>
              <a:rect l="l" t="t" r="r" b="b"/>
              <a:pathLst>
                <a:path w="1902" h="3103" extrusionOk="0">
                  <a:moveTo>
                    <a:pt x="868" y="0"/>
                  </a:moveTo>
                  <a:cubicBezTo>
                    <a:pt x="368" y="34"/>
                    <a:pt x="1" y="734"/>
                    <a:pt x="34" y="1601"/>
                  </a:cubicBezTo>
                  <a:cubicBezTo>
                    <a:pt x="67" y="2435"/>
                    <a:pt x="501" y="3103"/>
                    <a:pt x="1035" y="3103"/>
                  </a:cubicBezTo>
                  <a:cubicBezTo>
                    <a:pt x="1535" y="3069"/>
                    <a:pt x="1902" y="2369"/>
                    <a:pt x="1869" y="1501"/>
                  </a:cubicBezTo>
                  <a:cubicBezTo>
                    <a:pt x="1835" y="667"/>
                    <a:pt x="1368" y="0"/>
                    <a:pt x="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1522114" y="3432273"/>
              <a:ext cx="119055" cy="132319"/>
            </a:xfrm>
            <a:custGeom>
              <a:avLst/>
              <a:gdLst/>
              <a:ahLst/>
              <a:cxnLst/>
              <a:rect l="l" t="t" r="r" b="b"/>
              <a:pathLst>
                <a:path w="2503" h="2782" extrusionOk="0">
                  <a:moveTo>
                    <a:pt x="744" y="1"/>
                  </a:moveTo>
                  <a:cubicBezTo>
                    <a:pt x="629" y="1"/>
                    <a:pt x="523" y="29"/>
                    <a:pt x="434" y="88"/>
                  </a:cubicBezTo>
                  <a:cubicBezTo>
                    <a:pt x="1" y="355"/>
                    <a:pt x="34" y="1189"/>
                    <a:pt x="468" y="1890"/>
                  </a:cubicBezTo>
                  <a:cubicBezTo>
                    <a:pt x="827" y="2454"/>
                    <a:pt x="1344" y="2781"/>
                    <a:pt x="1760" y="2781"/>
                  </a:cubicBezTo>
                  <a:cubicBezTo>
                    <a:pt x="1886" y="2781"/>
                    <a:pt x="2002" y="2752"/>
                    <a:pt x="2102" y="2690"/>
                  </a:cubicBezTo>
                  <a:cubicBezTo>
                    <a:pt x="2502" y="2423"/>
                    <a:pt x="2469" y="1623"/>
                    <a:pt x="2035" y="889"/>
                  </a:cubicBezTo>
                  <a:cubicBezTo>
                    <a:pt x="1672" y="344"/>
                    <a:pt x="1148" y="1"/>
                    <a:pt x="7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1571294" y="3039826"/>
              <a:ext cx="142838" cy="114198"/>
            </a:xfrm>
            <a:custGeom>
              <a:avLst/>
              <a:gdLst/>
              <a:ahLst/>
              <a:cxnLst/>
              <a:rect l="l" t="t" r="r" b="b"/>
              <a:pathLst>
                <a:path w="3003" h="2401" extrusionOk="0">
                  <a:moveTo>
                    <a:pt x="2129" y="1"/>
                  </a:moveTo>
                  <a:cubicBezTo>
                    <a:pt x="1764" y="1"/>
                    <a:pt x="1319" y="177"/>
                    <a:pt x="935" y="500"/>
                  </a:cubicBezTo>
                  <a:cubicBezTo>
                    <a:pt x="268" y="1034"/>
                    <a:pt x="1" y="1768"/>
                    <a:pt x="301" y="2168"/>
                  </a:cubicBezTo>
                  <a:cubicBezTo>
                    <a:pt x="433" y="2326"/>
                    <a:pt x="637" y="2401"/>
                    <a:pt x="875" y="2401"/>
                  </a:cubicBezTo>
                  <a:cubicBezTo>
                    <a:pt x="1240" y="2401"/>
                    <a:pt x="1685" y="2225"/>
                    <a:pt x="2069" y="1901"/>
                  </a:cubicBezTo>
                  <a:cubicBezTo>
                    <a:pt x="2736" y="1368"/>
                    <a:pt x="3003" y="634"/>
                    <a:pt x="2703" y="233"/>
                  </a:cubicBezTo>
                  <a:cubicBezTo>
                    <a:pt x="2571" y="76"/>
                    <a:pt x="2367" y="1"/>
                    <a:pt x="2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1888639" y="3462809"/>
              <a:ext cx="107925" cy="176790"/>
            </a:xfrm>
            <a:custGeom>
              <a:avLst/>
              <a:gdLst/>
              <a:ahLst/>
              <a:cxnLst/>
              <a:rect l="l" t="t" r="r" b="b"/>
              <a:pathLst>
                <a:path w="2269" h="3717" extrusionOk="0">
                  <a:moveTo>
                    <a:pt x="214" y="0"/>
                  </a:moveTo>
                  <a:cubicBezTo>
                    <a:pt x="187" y="0"/>
                    <a:pt x="160" y="4"/>
                    <a:pt x="134" y="13"/>
                  </a:cubicBezTo>
                  <a:cubicBezTo>
                    <a:pt x="67" y="80"/>
                    <a:pt x="0" y="214"/>
                    <a:pt x="67" y="280"/>
                  </a:cubicBezTo>
                  <a:lnTo>
                    <a:pt x="1835" y="3583"/>
                  </a:lnTo>
                  <a:cubicBezTo>
                    <a:pt x="1902" y="3683"/>
                    <a:pt x="1935" y="3716"/>
                    <a:pt x="2002" y="3716"/>
                  </a:cubicBezTo>
                  <a:cubicBezTo>
                    <a:pt x="2068" y="3716"/>
                    <a:pt x="2068" y="3716"/>
                    <a:pt x="2135" y="3683"/>
                  </a:cubicBezTo>
                  <a:cubicBezTo>
                    <a:pt x="2235" y="3583"/>
                    <a:pt x="2268" y="3449"/>
                    <a:pt x="2235" y="3382"/>
                  </a:cubicBezTo>
                  <a:lnTo>
                    <a:pt x="434" y="80"/>
                  </a:lnTo>
                  <a:cubicBezTo>
                    <a:pt x="361" y="31"/>
                    <a:pt x="287" y="0"/>
                    <a:pt x="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1896535" y="3575868"/>
              <a:ext cx="152398" cy="100309"/>
            </a:xfrm>
            <a:custGeom>
              <a:avLst/>
              <a:gdLst/>
              <a:ahLst/>
              <a:cxnLst/>
              <a:rect l="l" t="t" r="r" b="b"/>
              <a:pathLst>
                <a:path w="3204" h="2109" extrusionOk="0">
                  <a:moveTo>
                    <a:pt x="2178" y="0"/>
                  </a:moveTo>
                  <a:cubicBezTo>
                    <a:pt x="1880" y="0"/>
                    <a:pt x="1538" y="78"/>
                    <a:pt x="1202" y="238"/>
                  </a:cubicBezTo>
                  <a:cubicBezTo>
                    <a:pt x="435" y="605"/>
                    <a:pt x="1" y="1272"/>
                    <a:pt x="201" y="1706"/>
                  </a:cubicBezTo>
                  <a:cubicBezTo>
                    <a:pt x="334" y="1972"/>
                    <a:pt x="651" y="2108"/>
                    <a:pt x="1042" y="2108"/>
                  </a:cubicBezTo>
                  <a:cubicBezTo>
                    <a:pt x="1336" y="2108"/>
                    <a:pt x="1672" y="2031"/>
                    <a:pt x="2002" y="1873"/>
                  </a:cubicBezTo>
                  <a:cubicBezTo>
                    <a:pt x="2770" y="1506"/>
                    <a:pt x="3203" y="839"/>
                    <a:pt x="3003" y="372"/>
                  </a:cubicBezTo>
                  <a:cubicBezTo>
                    <a:pt x="2872" y="128"/>
                    <a:pt x="2561" y="0"/>
                    <a:pt x="2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1631605" y="3109602"/>
              <a:ext cx="444305" cy="444281"/>
            </a:xfrm>
            <a:custGeom>
              <a:avLst/>
              <a:gdLst/>
              <a:ahLst/>
              <a:cxnLst/>
              <a:rect l="l" t="t" r="r" b="b"/>
              <a:pathLst>
                <a:path w="9341" h="9341" extrusionOk="0">
                  <a:moveTo>
                    <a:pt x="4670" y="1"/>
                  </a:moveTo>
                  <a:cubicBezTo>
                    <a:pt x="2068" y="1"/>
                    <a:pt x="0" y="2102"/>
                    <a:pt x="0" y="4671"/>
                  </a:cubicBezTo>
                  <a:cubicBezTo>
                    <a:pt x="0" y="7273"/>
                    <a:pt x="2068" y="9341"/>
                    <a:pt x="4670" y="9341"/>
                  </a:cubicBezTo>
                  <a:cubicBezTo>
                    <a:pt x="7239" y="9341"/>
                    <a:pt x="9340" y="7273"/>
                    <a:pt x="9340" y="4671"/>
                  </a:cubicBezTo>
                  <a:cubicBezTo>
                    <a:pt x="9340" y="2102"/>
                    <a:pt x="7239" y="1"/>
                    <a:pt x="46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1902908" y="3169912"/>
              <a:ext cx="77769" cy="77765"/>
            </a:xfrm>
            <a:custGeom>
              <a:avLst/>
              <a:gdLst/>
              <a:ahLst/>
              <a:cxnLst/>
              <a:rect l="l" t="t" r="r" b="b"/>
              <a:pathLst>
                <a:path w="1635" h="1635" extrusionOk="0">
                  <a:moveTo>
                    <a:pt x="201" y="0"/>
                  </a:moveTo>
                  <a:cubicBezTo>
                    <a:pt x="67" y="0"/>
                    <a:pt x="0" y="67"/>
                    <a:pt x="0" y="200"/>
                  </a:cubicBezTo>
                  <a:cubicBezTo>
                    <a:pt x="0" y="334"/>
                    <a:pt x="134" y="401"/>
                    <a:pt x="201" y="401"/>
                  </a:cubicBezTo>
                  <a:cubicBezTo>
                    <a:pt x="301" y="401"/>
                    <a:pt x="1135" y="401"/>
                    <a:pt x="1168" y="1401"/>
                  </a:cubicBezTo>
                  <a:cubicBezTo>
                    <a:pt x="1168" y="1535"/>
                    <a:pt x="1235" y="1635"/>
                    <a:pt x="1368" y="1635"/>
                  </a:cubicBezTo>
                  <a:cubicBezTo>
                    <a:pt x="1501" y="1635"/>
                    <a:pt x="1602" y="1535"/>
                    <a:pt x="1635" y="1368"/>
                  </a:cubicBezTo>
                  <a:cubicBezTo>
                    <a:pt x="1535" y="234"/>
                    <a:pt x="668" y="0"/>
                    <a:pt x="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1787091" y="3179425"/>
              <a:ext cx="77769" cy="77765"/>
            </a:xfrm>
            <a:custGeom>
              <a:avLst/>
              <a:gdLst/>
              <a:ahLst/>
              <a:cxnLst/>
              <a:rect l="l" t="t" r="r" b="b"/>
              <a:pathLst>
                <a:path w="1635" h="1635" extrusionOk="0">
                  <a:moveTo>
                    <a:pt x="234" y="0"/>
                  </a:moveTo>
                  <a:cubicBezTo>
                    <a:pt x="100" y="0"/>
                    <a:pt x="0" y="100"/>
                    <a:pt x="0" y="201"/>
                  </a:cubicBezTo>
                  <a:cubicBezTo>
                    <a:pt x="0" y="334"/>
                    <a:pt x="100" y="434"/>
                    <a:pt x="234" y="434"/>
                  </a:cubicBezTo>
                  <a:cubicBezTo>
                    <a:pt x="301" y="434"/>
                    <a:pt x="1134" y="434"/>
                    <a:pt x="1168" y="1435"/>
                  </a:cubicBezTo>
                  <a:cubicBezTo>
                    <a:pt x="1168" y="1535"/>
                    <a:pt x="1268" y="1635"/>
                    <a:pt x="1401" y="1635"/>
                  </a:cubicBezTo>
                  <a:cubicBezTo>
                    <a:pt x="1535" y="1635"/>
                    <a:pt x="1601" y="1501"/>
                    <a:pt x="1635" y="1368"/>
                  </a:cubicBezTo>
                  <a:cubicBezTo>
                    <a:pt x="1568" y="267"/>
                    <a:pt x="701"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1901339" y="3266704"/>
              <a:ext cx="77769" cy="77765"/>
            </a:xfrm>
            <a:custGeom>
              <a:avLst/>
              <a:gdLst/>
              <a:ahLst/>
              <a:cxnLst/>
              <a:rect l="l" t="t" r="r" b="b"/>
              <a:pathLst>
                <a:path w="1635" h="1635" extrusionOk="0">
                  <a:moveTo>
                    <a:pt x="200" y="0"/>
                  </a:moveTo>
                  <a:cubicBezTo>
                    <a:pt x="67" y="0"/>
                    <a:pt x="0" y="67"/>
                    <a:pt x="0" y="200"/>
                  </a:cubicBezTo>
                  <a:cubicBezTo>
                    <a:pt x="0" y="334"/>
                    <a:pt x="67" y="400"/>
                    <a:pt x="200" y="400"/>
                  </a:cubicBezTo>
                  <a:cubicBezTo>
                    <a:pt x="300" y="400"/>
                    <a:pt x="1134" y="400"/>
                    <a:pt x="1168" y="1401"/>
                  </a:cubicBezTo>
                  <a:cubicBezTo>
                    <a:pt x="1168" y="1534"/>
                    <a:pt x="1234" y="1635"/>
                    <a:pt x="1368" y="1635"/>
                  </a:cubicBezTo>
                  <a:cubicBezTo>
                    <a:pt x="1501" y="1601"/>
                    <a:pt x="1568" y="1501"/>
                    <a:pt x="1635" y="1368"/>
                  </a:cubicBezTo>
                  <a:cubicBezTo>
                    <a:pt x="1534" y="234"/>
                    <a:pt x="667" y="0"/>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5"/>
          <p:cNvGrpSpPr/>
          <p:nvPr/>
        </p:nvGrpSpPr>
        <p:grpSpPr>
          <a:xfrm>
            <a:off x="706802" y="2479786"/>
            <a:ext cx="444286" cy="428868"/>
            <a:chOff x="422347" y="2530081"/>
            <a:chExt cx="604882" cy="583891"/>
          </a:xfrm>
        </p:grpSpPr>
        <p:sp>
          <p:nvSpPr>
            <p:cNvPr id="1301" name="Google Shape;1301;p45"/>
            <p:cNvSpPr/>
            <p:nvPr/>
          </p:nvSpPr>
          <p:spPr>
            <a:xfrm>
              <a:off x="682877" y="2600653"/>
              <a:ext cx="104742" cy="445886"/>
            </a:xfrm>
            <a:custGeom>
              <a:avLst/>
              <a:gdLst/>
              <a:ahLst/>
              <a:cxnLst/>
              <a:rect l="l" t="t" r="r" b="b"/>
              <a:pathLst>
                <a:path w="1502" h="6394" extrusionOk="0">
                  <a:moveTo>
                    <a:pt x="1217" y="0"/>
                  </a:moveTo>
                  <a:cubicBezTo>
                    <a:pt x="1128" y="0"/>
                    <a:pt x="1068" y="78"/>
                    <a:pt x="1068" y="155"/>
                  </a:cubicBezTo>
                  <a:lnTo>
                    <a:pt x="1" y="6126"/>
                  </a:lnTo>
                  <a:cubicBezTo>
                    <a:pt x="1" y="6260"/>
                    <a:pt x="67" y="6360"/>
                    <a:pt x="234" y="6393"/>
                  </a:cubicBezTo>
                  <a:cubicBezTo>
                    <a:pt x="301" y="6393"/>
                    <a:pt x="401" y="6360"/>
                    <a:pt x="434" y="6226"/>
                  </a:cubicBezTo>
                  <a:lnTo>
                    <a:pt x="1468" y="255"/>
                  </a:lnTo>
                  <a:cubicBezTo>
                    <a:pt x="1502" y="122"/>
                    <a:pt x="1435" y="22"/>
                    <a:pt x="1302" y="22"/>
                  </a:cubicBezTo>
                  <a:cubicBezTo>
                    <a:pt x="1272" y="7"/>
                    <a:pt x="1243" y="0"/>
                    <a:pt x="1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5"/>
            <p:cNvSpPr/>
            <p:nvPr/>
          </p:nvSpPr>
          <p:spPr>
            <a:xfrm>
              <a:off x="471231" y="2728617"/>
              <a:ext cx="509484" cy="152720"/>
            </a:xfrm>
            <a:custGeom>
              <a:avLst/>
              <a:gdLst/>
              <a:ahLst/>
              <a:cxnLst/>
              <a:rect l="l" t="t" r="r" b="b"/>
              <a:pathLst>
                <a:path w="7306" h="2190" extrusionOk="0">
                  <a:moveTo>
                    <a:pt x="7084" y="0"/>
                  </a:moveTo>
                  <a:cubicBezTo>
                    <a:pt x="7060" y="0"/>
                    <a:pt x="7034" y="7"/>
                    <a:pt x="7005" y="22"/>
                  </a:cubicBezTo>
                  <a:lnTo>
                    <a:pt x="200" y="1756"/>
                  </a:lnTo>
                  <a:cubicBezTo>
                    <a:pt x="100" y="1789"/>
                    <a:pt x="0" y="1890"/>
                    <a:pt x="34" y="2023"/>
                  </a:cubicBezTo>
                  <a:cubicBezTo>
                    <a:pt x="100" y="2123"/>
                    <a:pt x="167" y="2190"/>
                    <a:pt x="234" y="2190"/>
                  </a:cubicBezTo>
                  <a:lnTo>
                    <a:pt x="300" y="2190"/>
                  </a:lnTo>
                  <a:lnTo>
                    <a:pt x="7105" y="422"/>
                  </a:lnTo>
                  <a:cubicBezTo>
                    <a:pt x="7205" y="388"/>
                    <a:pt x="7305" y="288"/>
                    <a:pt x="7272" y="188"/>
                  </a:cubicBezTo>
                  <a:cubicBezTo>
                    <a:pt x="7220" y="84"/>
                    <a:pt x="7168" y="0"/>
                    <a:pt x="7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559585" y="2634126"/>
              <a:ext cx="332706" cy="354254"/>
            </a:xfrm>
            <a:custGeom>
              <a:avLst/>
              <a:gdLst/>
              <a:ahLst/>
              <a:cxnLst/>
              <a:rect l="l" t="t" r="r" b="b"/>
              <a:pathLst>
                <a:path w="4771" h="5080" extrusionOk="0">
                  <a:moveTo>
                    <a:pt x="218" y="1"/>
                  </a:moveTo>
                  <a:cubicBezTo>
                    <a:pt x="168" y="1"/>
                    <a:pt x="118" y="26"/>
                    <a:pt x="67" y="76"/>
                  </a:cubicBezTo>
                  <a:cubicBezTo>
                    <a:pt x="1" y="142"/>
                    <a:pt x="1" y="276"/>
                    <a:pt x="67" y="376"/>
                  </a:cubicBezTo>
                  <a:lnTo>
                    <a:pt x="4371" y="4979"/>
                  </a:lnTo>
                  <a:cubicBezTo>
                    <a:pt x="4404" y="5046"/>
                    <a:pt x="4504" y="5079"/>
                    <a:pt x="4537" y="5079"/>
                  </a:cubicBezTo>
                  <a:cubicBezTo>
                    <a:pt x="4604" y="5079"/>
                    <a:pt x="4671" y="5046"/>
                    <a:pt x="4704" y="4979"/>
                  </a:cubicBezTo>
                  <a:cubicBezTo>
                    <a:pt x="4771" y="4912"/>
                    <a:pt x="4771" y="4779"/>
                    <a:pt x="4704" y="4712"/>
                  </a:cubicBezTo>
                  <a:lnTo>
                    <a:pt x="368" y="76"/>
                  </a:lnTo>
                  <a:cubicBezTo>
                    <a:pt x="318" y="26"/>
                    <a:pt x="268" y="1"/>
                    <a:pt x="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45"/>
            <p:cNvGrpSpPr/>
            <p:nvPr/>
          </p:nvGrpSpPr>
          <p:grpSpPr>
            <a:xfrm>
              <a:off x="436294" y="2543958"/>
              <a:ext cx="576988" cy="553696"/>
              <a:chOff x="436294" y="2543958"/>
              <a:chExt cx="576988" cy="553696"/>
            </a:xfrm>
          </p:grpSpPr>
          <p:sp>
            <p:nvSpPr>
              <p:cNvPr id="1305" name="Google Shape;1305;p45"/>
              <p:cNvSpPr/>
              <p:nvPr/>
            </p:nvSpPr>
            <p:spPr>
              <a:xfrm>
                <a:off x="713142" y="2543958"/>
                <a:ext cx="104742" cy="104812"/>
              </a:xfrm>
              <a:custGeom>
                <a:avLst/>
                <a:gdLst/>
                <a:ahLst/>
                <a:cxnLst/>
                <a:rect l="l" t="t" r="r" b="b"/>
                <a:pathLst>
                  <a:path w="1502" h="1503" extrusionOk="0">
                    <a:moveTo>
                      <a:pt x="734" y="1"/>
                    </a:moveTo>
                    <a:cubicBezTo>
                      <a:pt x="334" y="1"/>
                      <a:pt x="0" y="335"/>
                      <a:pt x="0" y="735"/>
                    </a:cubicBezTo>
                    <a:cubicBezTo>
                      <a:pt x="0" y="1135"/>
                      <a:pt x="334" y="1502"/>
                      <a:pt x="734" y="1502"/>
                    </a:cubicBezTo>
                    <a:cubicBezTo>
                      <a:pt x="1168" y="1502"/>
                      <a:pt x="1501" y="1135"/>
                      <a:pt x="1501" y="735"/>
                    </a:cubicBezTo>
                    <a:cubicBezTo>
                      <a:pt x="1501" y="335"/>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654983" y="2992912"/>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436294" y="2809161"/>
                <a:ext cx="104742" cy="104742"/>
              </a:xfrm>
              <a:custGeom>
                <a:avLst/>
                <a:gdLst/>
                <a:ahLst/>
                <a:cxnLst/>
                <a:rect l="l" t="t" r="r" b="b"/>
                <a:pathLst>
                  <a:path w="1502" h="1502" extrusionOk="0">
                    <a:moveTo>
                      <a:pt x="735" y="1"/>
                    </a:moveTo>
                    <a:cubicBezTo>
                      <a:pt x="334" y="1"/>
                      <a:pt x="1" y="368"/>
                      <a:pt x="1" y="768"/>
                    </a:cubicBezTo>
                    <a:cubicBezTo>
                      <a:pt x="1" y="1168"/>
                      <a:pt x="334" y="1502"/>
                      <a:pt x="735" y="1502"/>
                    </a:cubicBezTo>
                    <a:cubicBezTo>
                      <a:pt x="1168" y="1502"/>
                      <a:pt x="1502" y="1168"/>
                      <a:pt x="1502" y="768"/>
                    </a:cubicBezTo>
                    <a:cubicBezTo>
                      <a:pt x="1502" y="368"/>
                      <a:pt x="1168" y="1"/>
                      <a:pt x="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908540" y="2674223"/>
                <a:ext cx="104742" cy="104812"/>
              </a:xfrm>
              <a:custGeom>
                <a:avLst/>
                <a:gdLst/>
                <a:ahLst/>
                <a:cxnLst/>
                <a:rect l="l" t="t" r="r" b="b"/>
                <a:pathLst>
                  <a:path w="1502" h="1503" extrusionOk="0">
                    <a:moveTo>
                      <a:pt x="734" y="1"/>
                    </a:moveTo>
                    <a:cubicBezTo>
                      <a:pt x="334" y="1"/>
                      <a:pt x="0" y="335"/>
                      <a:pt x="0" y="735"/>
                    </a:cubicBezTo>
                    <a:cubicBezTo>
                      <a:pt x="0" y="1168"/>
                      <a:pt x="334" y="1502"/>
                      <a:pt x="734" y="1502"/>
                    </a:cubicBezTo>
                    <a:cubicBezTo>
                      <a:pt x="1134" y="1502"/>
                      <a:pt x="1501" y="1168"/>
                      <a:pt x="1501" y="735"/>
                    </a:cubicBezTo>
                    <a:cubicBezTo>
                      <a:pt x="1501" y="335"/>
                      <a:pt x="11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503797" y="2581197"/>
                <a:ext cx="104742" cy="104742"/>
              </a:xfrm>
              <a:custGeom>
                <a:avLst/>
                <a:gdLst/>
                <a:ahLst/>
                <a:cxnLst/>
                <a:rect l="l" t="t" r="r" b="b"/>
                <a:pathLst>
                  <a:path w="1502" h="1502" extrusionOk="0">
                    <a:moveTo>
                      <a:pt x="734" y="1"/>
                    </a:moveTo>
                    <a:cubicBezTo>
                      <a:pt x="334" y="1"/>
                      <a:pt x="0" y="334"/>
                      <a:pt x="0" y="735"/>
                    </a:cubicBezTo>
                    <a:cubicBezTo>
                      <a:pt x="0" y="1168"/>
                      <a:pt x="334" y="1502"/>
                      <a:pt x="734" y="1502"/>
                    </a:cubicBezTo>
                    <a:cubicBezTo>
                      <a:pt x="1168" y="1502"/>
                      <a:pt x="1501" y="1168"/>
                      <a:pt x="1501" y="735"/>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843407" y="2920806"/>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 name="Google Shape;1311;p45"/>
            <p:cNvSpPr/>
            <p:nvPr/>
          </p:nvSpPr>
          <p:spPr>
            <a:xfrm>
              <a:off x="699195" y="2530081"/>
              <a:ext cx="139609" cy="130265"/>
            </a:xfrm>
            <a:custGeom>
              <a:avLst/>
              <a:gdLst/>
              <a:ahLst/>
              <a:cxnLst/>
              <a:rect l="l" t="t" r="r" b="b"/>
              <a:pathLst>
                <a:path w="2002" h="1868" extrusionOk="0">
                  <a:moveTo>
                    <a:pt x="934" y="400"/>
                  </a:moveTo>
                  <a:cubicBezTo>
                    <a:pt x="1168" y="400"/>
                    <a:pt x="1334" y="534"/>
                    <a:pt x="1401" y="634"/>
                  </a:cubicBezTo>
                  <a:cubicBezTo>
                    <a:pt x="1501" y="767"/>
                    <a:pt x="1501" y="934"/>
                    <a:pt x="1435" y="1067"/>
                  </a:cubicBezTo>
                  <a:cubicBezTo>
                    <a:pt x="1401" y="1201"/>
                    <a:pt x="1301" y="1267"/>
                    <a:pt x="1201" y="1367"/>
                  </a:cubicBezTo>
                  <a:cubicBezTo>
                    <a:pt x="1123" y="1397"/>
                    <a:pt x="1040" y="1412"/>
                    <a:pt x="957" y="1412"/>
                  </a:cubicBezTo>
                  <a:cubicBezTo>
                    <a:pt x="757" y="1412"/>
                    <a:pt x="562" y="1323"/>
                    <a:pt x="467" y="1134"/>
                  </a:cubicBezTo>
                  <a:cubicBezTo>
                    <a:pt x="400" y="1034"/>
                    <a:pt x="400" y="867"/>
                    <a:pt x="434" y="734"/>
                  </a:cubicBezTo>
                  <a:cubicBezTo>
                    <a:pt x="467" y="600"/>
                    <a:pt x="567" y="534"/>
                    <a:pt x="701" y="433"/>
                  </a:cubicBezTo>
                  <a:cubicBezTo>
                    <a:pt x="767" y="400"/>
                    <a:pt x="867" y="400"/>
                    <a:pt x="934" y="400"/>
                  </a:cubicBezTo>
                  <a:close/>
                  <a:moveTo>
                    <a:pt x="909" y="0"/>
                  </a:moveTo>
                  <a:cubicBezTo>
                    <a:pt x="768" y="0"/>
                    <a:pt x="627" y="32"/>
                    <a:pt x="501" y="100"/>
                  </a:cubicBezTo>
                  <a:cubicBezTo>
                    <a:pt x="267" y="233"/>
                    <a:pt x="67" y="400"/>
                    <a:pt x="34" y="634"/>
                  </a:cubicBezTo>
                  <a:cubicBezTo>
                    <a:pt x="0" y="900"/>
                    <a:pt x="0" y="1134"/>
                    <a:pt x="100" y="1367"/>
                  </a:cubicBezTo>
                  <a:cubicBezTo>
                    <a:pt x="267" y="1634"/>
                    <a:pt x="601" y="1868"/>
                    <a:pt x="934" y="1868"/>
                  </a:cubicBezTo>
                  <a:cubicBezTo>
                    <a:pt x="1101" y="1868"/>
                    <a:pt x="1234" y="1801"/>
                    <a:pt x="1368" y="1734"/>
                  </a:cubicBezTo>
                  <a:cubicBezTo>
                    <a:pt x="1835" y="1534"/>
                    <a:pt x="2002" y="934"/>
                    <a:pt x="1735" y="467"/>
                  </a:cubicBezTo>
                  <a:cubicBezTo>
                    <a:pt x="1593" y="184"/>
                    <a:pt x="1251" y="0"/>
                    <a:pt x="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631691" y="2983707"/>
              <a:ext cx="148954" cy="130265"/>
            </a:xfrm>
            <a:custGeom>
              <a:avLst/>
              <a:gdLst/>
              <a:ahLst/>
              <a:cxnLst/>
              <a:rect l="l" t="t" r="r" b="b"/>
              <a:pathLst>
                <a:path w="2136" h="1868" extrusionOk="0">
                  <a:moveTo>
                    <a:pt x="1068" y="400"/>
                  </a:moveTo>
                  <a:cubicBezTo>
                    <a:pt x="1235" y="400"/>
                    <a:pt x="1402" y="533"/>
                    <a:pt x="1535" y="633"/>
                  </a:cubicBezTo>
                  <a:cubicBezTo>
                    <a:pt x="1669" y="900"/>
                    <a:pt x="1569" y="1234"/>
                    <a:pt x="1335" y="1367"/>
                  </a:cubicBezTo>
                  <a:cubicBezTo>
                    <a:pt x="1257" y="1396"/>
                    <a:pt x="1174" y="1411"/>
                    <a:pt x="1091" y="1411"/>
                  </a:cubicBezTo>
                  <a:cubicBezTo>
                    <a:pt x="891" y="1411"/>
                    <a:pt x="696" y="1323"/>
                    <a:pt x="601" y="1134"/>
                  </a:cubicBezTo>
                  <a:cubicBezTo>
                    <a:pt x="501" y="900"/>
                    <a:pt x="568" y="567"/>
                    <a:pt x="835" y="433"/>
                  </a:cubicBezTo>
                  <a:cubicBezTo>
                    <a:pt x="901" y="400"/>
                    <a:pt x="1002" y="400"/>
                    <a:pt x="1068" y="400"/>
                  </a:cubicBezTo>
                  <a:close/>
                  <a:moveTo>
                    <a:pt x="1032" y="0"/>
                  </a:moveTo>
                  <a:cubicBezTo>
                    <a:pt x="886" y="0"/>
                    <a:pt x="738" y="31"/>
                    <a:pt x="601" y="100"/>
                  </a:cubicBezTo>
                  <a:cubicBezTo>
                    <a:pt x="168" y="300"/>
                    <a:pt x="1" y="900"/>
                    <a:pt x="234" y="1367"/>
                  </a:cubicBezTo>
                  <a:cubicBezTo>
                    <a:pt x="401" y="1634"/>
                    <a:pt x="735" y="1867"/>
                    <a:pt x="1068" y="1867"/>
                  </a:cubicBezTo>
                  <a:cubicBezTo>
                    <a:pt x="1202" y="1867"/>
                    <a:pt x="1368" y="1801"/>
                    <a:pt x="1502" y="1734"/>
                  </a:cubicBezTo>
                  <a:cubicBezTo>
                    <a:pt x="1936" y="1534"/>
                    <a:pt x="2136" y="933"/>
                    <a:pt x="1869" y="466"/>
                  </a:cubicBezTo>
                  <a:cubicBezTo>
                    <a:pt x="1727" y="183"/>
                    <a:pt x="1385"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422347" y="2798700"/>
              <a:ext cx="132706" cy="131520"/>
            </a:xfrm>
            <a:custGeom>
              <a:avLst/>
              <a:gdLst/>
              <a:ahLst/>
              <a:cxnLst/>
              <a:rect l="l" t="t" r="r" b="b"/>
              <a:pathLst>
                <a:path w="1903" h="1886" extrusionOk="0">
                  <a:moveTo>
                    <a:pt x="935" y="418"/>
                  </a:moveTo>
                  <a:cubicBezTo>
                    <a:pt x="1135" y="418"/>
                    <a:pt x="1235" y="451"/>
                    <a:pt x="1335" y="584"/>
                  </a:cubicBezTo>
                  <a:cubicBezTo>
                    <a:pt x="1435" y="718"/>
                    <a:pt x="1502" y="818"/>
                    <a:pt x="1502" y="951"/>
                  </a:cubicBezTo>
                  <a:cubicBezTo>
                    <a:pt x="1502" y="1118"/>
                    <a:pt x="1402" y="1251"/>
                    <a:pt x="1335" y="1318"/>
                  </a:cubicBezTo>
                  <a:cubicBezTo>
                    <a:pt x="1235" y="1435"/>
                    <a:pt x="1101" y="1493"/>
                    <a:pt x="964" y="1493"/>
                  </a:cubicBezTo>
                  <a:cubicBezTo>
                    <a:pt x="826" y="1493"/>
                    <a:pt x="685" y="1435"/>
                    <a:pt x="568" y="1318"/>
                  </a:cubicBezTo>
                  <a:cubicBezTo>
                    <a:pt x="468" y="1218"/>
                    <a:pt x="401" y="1085"/>
                    <a:pt x="401" y="951"/>
                  </a:cubicBezTo>
                  <a:cubicBezTo>
                    <a:pt x="401" y="784"/>
                    <a:pt x="501" y="651"/>
                    <a:pt x="568" y="584"/>
                  </a:cubicBezTo>
                  <a:cubicBezTo>
                    <a:pt x="701" y="451"/>
                    <a:pt x="835" y="418"/>
                    <a:pt x="935" y="418"/>
                  </a:cubicBezTo>
                  <a:close/>
                  <a:moveTo>
                    <a:pt x="922" y="1"/>
                  </a:moveTo>
                  <a:cubicBezTo>
                    <a:pt x="676" y="1"/>
                    <a:pt x="434" y="84"/>
                    <a:pt x="268" y="251"/>
                  </a:cubicBezTo>
                  <a:cubicBezTo>
                    <a:pt x="67" y="418"/>
                    <a:pt x="1" y="651"/>
                    <a:pt x="1" y="918"/>
                  </a:cubicBezTo>
                  <a:cubicBezTo>
                    <a:pt x="1" y="1185"/>
                    <a:pt x="101" y="1385"/>
                    <a:pt x="268" y="1585"/>
                  </a:cubicBezTo>
                  <a:cubicBezTo>
                    <a:pt x="468" y="1785"/>
                    <a:pt x="701" y="1885"/>
                    <a:pt x="935" y="1885"/>
                  </a:cubicBezTo>
                  <a:cubicBezTo>
                    <a:pt x="1202" y="1885"/>
                    <a:pt x="1402" y="1752"/>
                    <a:pt x="1602" y="1585"/>
                  </a:cubicBezTo>
                  <a:cubicBezTo>
                    <a:pt x="1835" y="1418"/>
                    <a:pt x="1902" y="1185"/>
                    <a:pt x="1902" y="918"/>
                  </a:cubicBezTo>
                  <a:cubicBezTo>
                    <a:pt x="1902" y="651"/>
                    <a:pt x="1769" y="418"/>
                    <a:pt x="1602" y="251"/>
                  </a:cubicBezTo>
                  <a:cubicBezTo>
                    <a:pt x="1418" y="84"/>
                    <a:pt x="1168"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892222" y="2659161"/>
              <a:ext cx="135007" cy="131450"/>
            </a:xfrm>
            <a:custGeom>
              <a:avLst/>
              <a:gdLst/>
              <a:ahLst/>
              <a:cxnLst/>
              <a:rect l="l" t="t" r="r" b="b"/>
              <a:pathLst>
                <a:path w="1936" h="1885" extrusionOk="0">
                  <a:moveTo>
                    <a:pt x="968" y="417"/>
                  </a:moveTo>
                  <a:cubicBezTo>
                    <a:pt x="1102" y="417"/>
                    <a:pt x="1235" y="450"/>
                    <a:pt x="1335" y="584"/>
                  </a:cubicBezTo>
                  <a:cubicBezTo>
                    <a:pt x="1469" y="717"/>
                    <a:pt x="1502" y="784"/>
                    <a:pt x="1502" y="951"/>
                  </a:cubicBezTo>
                  <a:cubicBezTo>
                    <a:pt x="1502" y="1118"/>
                    <a:pt x="1435" y="1251"/>
                    <a:pt x="1335" y="1318"/>
                  </a:cubicBezTo>
                  <a:cubicBezTo>
                    <a:pt x="1235" y="1435"/>
                    <a:pt x="1102" y="1493"/>
                    <a:pt x="968" y="1493"/>
                  </a:cubicBezTo>
                  <a:cubicBezTo>
                    <a:pt x="835" y="1493"/>
                    <a:pt x="701" y="1435"/>
                    <a:pt x="601" y="1318"/>
                  </a:cubicBezTo>
                  <a:cubicBezTo>
                    <a:pt x="468" y="1218"/>
                    <a:pt x="434" y="1118"/>
                    <a:pt x="434" y="951"/>
                  </a:cubicBezTo>
                  <a:cubicBezTo>
                    <a:pt x="434" y="784"/>
                    <a:pt x="468" y="717"/>
                    <a:pt x="601" y="584"/>
                  </a:cubicBezTo>
                  <a:cubicBezTo>
                    <a:pt x="735" y="450"/>
                    <a:pt x="835" y="417"/>
                    <a:pt x="968" y="417"/>
                  </a:cubicBezTo>
                  <a:close/>
                  <a:moveTo>
                    <a:pt x="956" y="0"/>
                  </a:moveTo>
                  <a:cubicBezTo>
                    <a:pt x="710" y="0"/>
                    <a:pt x="468" y="84"/>
                    <a:pt x="301" y="250"/>
                  </a:cubicBezTo>
                  <a:cubicBezTo>
                    <a:pt x="101" y="417"/>
                    <a:pt x="1" y="651"/>
                    <a:pt x="1" y="917"/>
                  </a:cubicBezTo>
                  <a:cubicBezTo>
                    <a:pt x="1" y="1184"/>
                    <a:pt x="134" y="1384"/>
                    <a:pt x="301" y="1585"/>
                  </a:cubicBezTo>
                  <a:cubicBezTo>
                    <a:pt x="468" y="1785"/>
                    <a:pt x="735" y="1885"/>
                    <a:pt x="968" y="1885"/>
                  </a:cubicBezTo>
                  <a:cubicBezTo>
                    <a:pt x="1235" y="1885"/>
                    <a:pt x="1435" y="1751"/>
                    <a:pt x="1635" y="1585"/>
                  </a:cubicBezTo>
                  <a:cubicBezTo>
                    <a:pt x="1835" y="1418"/>
                    <a:pt x="1936" y="1184"/>
                    <a:pt x="1936" y="917"/>
                  </a:cubicBezTo>
                  <a:cubicBezTo>
                    <a:pt x="1936" y="651"/>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487479" y="2568435"/>
              <a:ext cx="135007" cy="131450"/>
            </a:xfrm>
            <a:custGeom>
              <a:avLst/>
              <a:gdLst/>
              <a:ahLst/>
              <a:cxnLst/>
              <a:rect l="l" t="t" r="r" b="b"/>
              <a:pathLst>
                <a:path w="1936" h="1885" extrusionOk="0">
                  <a:moveTo>
                    <a:pt x="968" y="417"/>
                  </a:moveTo>
                  <a:cubicBezTo>
                    <a:pt x="1101" y="417"/>
                    <a:pt x="1235" y="484"/>
                    <a:pt x="1368" y="584"/>
                  </a:cubicBezTo>
                  <a:cubicBezTo>
                    <a:pt x="1468" y="717"/>
                    <a:pt x="1535" y="817"/>
                    <a:pt x="1535" y="984"/>
                  </a:cubicBezTo>
                  <a:cubicBezTo>
                    <a:pt x="1535" y="1118"/>
                    <a:pt x="1435" y="1251"/>
                    <a:pt x="1368" y="1351"/>
                  </a:cubicBezTo>
                  <a:cubicBezTo>
                    <a:pt x="1252" y="1451"/>
                    <a:pt x="1110" y="1501"/>
                    <a:pt x="972" y="1501"/>
                  </a:cubicBezTo>
                  <a:cubicBezTo>
                    <a:pt x="835" y="1501"/>
                    <a:pt x="701" y="1451"/>
                    <a:pt x="601" y="1351"/>
                  </a:cubicBezTo>
                  <a:cubicBezTo>
                    <a:pt x="468" y="1218"/>
                    <a:pt x="434" y="1118"/>
                    <a:pt x="434" y="984"/>
                  </a:cubicBezTo>
                  <a:cubicBezTo>
                    <a:pt x="434" y="817"/>
                    <a:pt x="468" y="717"/>
                    <a:pt x="601" y="584"/>
                  </a:cubicBezTo>
                  <a:cubicBezTo>
                    <a:pt x="735" y="484"/>
                    <a:pt x="835" y="417"/>
                    <a:pt x="968" y="417"/>
                  </a:cubicBezTo>
                  <a:close/>
                  <a:moveTo>
                    <a:pt x="956" y="0"/>
                  </a:moveTo>
                  <a:cubicBezTo>
                    <a:pt x="710" y="0"/>
                    <a:pt x="468" y="84"/>
                    <a:pt x="301" y="250"/>
                  </a:cubicBezTo>
                  <a:cubicBezTo>
                    <a:pt x="101" y="417"/>
                    <a:pt x="1" y="684"/>
                    <a:pt x="1" y="918"/>
                  </a:cubicBezTo>
                  <a:cubicBezTo>
                    <a:pt x="1" y="1184"/>
                    <a:pt x="134" y="1385"/>
                    <a:pt x="301" y="1585"/>
                  </a:cubicBezTo>
                  <a:cubicBezTo>
                    <a:pt x="468" y="1818"/>
                    <a:pt x="735" y="1885"/>
                    <a:pt x="968" y="1885"/>
                  </a:cubicBezTo>
                  <a:cubicBezTo>
                    <a:pt x="1235" y="1885"/>
                    <a:pt x="1435" y="1751"/>
                    <a:pt x="1635" y="1585"/>
                  </a:cubicBezTo>
                  <a:cubicBezTo>
                    <a:pt x="1835" y="1418"/>
                    <a:pt x="1935" y="1184"/>
                    <a:pt x="1935" y="918"/>
                  </a:cubicBezTo>
                  <a:cubicBezTo>
                    <a:pt x="1935" y="684"/>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829460" y="2907766"/>
              <a:ext cx="139609" cy="131799"/>
            </a:xfrm>
            <a:custGeom>
              <a:avLst/>
              <a:gdLst/>
              <a:ahLst/>
              <a:cxnLst/>
              <a:rect l="l" t="t" r="r" b="b"/>
              <a:pathLst>
                <a:path w="2002" h="1890" extrusionOk="0">
                  <a:moveTo>
                    <a:pt x="968" y="455"/>
                  </a:moveTo>
                  <a:cubicBezTo>
                    <a:pt x="1068" y="455"/>
                    <a:pt x="1201" y="488"/>
                    <a:pt x="1334" y="588"/>
                  </a:cubicBezTo>
                  <a:cubicBezTo>
                    <a:pt x="1535" y="822"/>
                    <a:pt x="1535" y="1155"/>
                    <a:pt x="1334" y="1355"/>
                  </a:cubicBezTo>
                  <a:cubicBezTo>
                    <a:pt x="1234" y="1455"/>
                    <a:pt x="1101" y="1505"/>
                    <a:pt x="963" y="1505"/>
                  </a:cubicBezTo>
                  <a:cubicBezTo>
                    <a:pt x="826" y="1505"/>
                    <a:pt x="684" y="1455"/>
                    <a:pt x="567" y="1355"/>
                  </a:cubicBezTo>
                  <a:cubicBezTo>
                    <a:pt x="467" y="1222"/>
                    <a:pt x="400" y="1122"/>
                    <a:pt x="400" y="988"/>
                  </a:cubicBezTo>
                  <a:cubicBezTo>
                    <a:pt x="400" y="822"/>
                    <a:pt x="501" y="688"/>
                    <a:pt x="567" y="621"/>
                  </a:cubicBezTo>
                  <a:cubicBezTo>
                    <a:pt x="701" y="488"/>
                    <a:pt x="834" y="455"/>
                    <a:pt x="968" y="455"/>
                  </a:cubicBezTo>
                  <a:close/>
                  <a:moveTo>
                    <a:pt x="950" y="0"/>
                  </a:moveTo>
                  <a:cubicBezTo>
                    <a:pt x="703" y="0"/>
                    <a:pt x="455" y="100"/>
                    <a:pt x="267" y="288"/>
                  </a:cubicBezTo>
                  <a:cubicBezTo>
                    <a:pt x="67" y="455"/>
                    <a:pt x="0" y="688"/>
                    <a:pt x="0" y="955"/>
                  </a:cubicBezTo>
                  <a:cubicBezTo>
                    <a:pt x="0" y="1189"/>
                    <a:pt x="100" y="1389"/>
                    <a:pt x="267" y="1622"/>
                  </a:cubicBezTo>
                  <a:cubicBezTo>
                    <a:pt x="467" y="1822"/>
                    <a:pt x="701" y="1889"/>
                    <a:pt x="968" y="1889"/>
                  </a:cubicBezTo>
                  <a:cubicBezTo>
                    <a:pt x="1201" y="1889"/>
                    <a:pt x="1468" y="1822"/>
                    <a:pt x="1601" y="1589"/>
                  </a:cubicBezTo>
                  <a:cubicBezTo>
                    <a:pt x="2002" y="1222"/>
                    <a:pt x="2002" y="655"/>
                    <a:pt x="1601" y="288"/>
                  </a:cubicBezTo>
                  <a:cubicBezTo>
                    <a:pt x="1422" y="92"/>
                    <a:pt x="1187" y="0"/>
                    <a:pt x="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45"/>
          <p:cNvGrpSpPr/>
          <p:nvPr/>
        </p:nvGrpSpPr>
        <p:grpSpPr>
          <a:xfrm>
            <a:off x="5478802" y="4141299"/>
            <a:ext cx="444286" cy="428868"/>
            <a:chOff x="422347" y="2530081"/>
            <a:chExt cx="604882" cy="583891"/>
          </a:xfrm>
        </p:grpSpPr>
        <p:sp>
          <p:nvSpPr>
            <p:cNvPr id="1318" name="Google Shape;1318;p45"/>
            <p:cNvSpPr/>
            <p:nvPr/>
          </p:nvSpPr>
          <p:spPr>
            <a:xfrm>
              <a:off x="682877" y="2600653"/>
              <a:ext cx="104742" cy="445886"/>
            </a:xfrm>
            <a:custGeom>
              <a:avLst/>
              <a:gdLst/>
              <a:ahLst/>
              <a:cxnLst/>
              <a:rect l="l" t="t" r="r" b="b"/>
              <a:pathLst>
                <a:path w="1502" h="6394" extrusionOk="0">
                  <a:moveTo>
                    <a:pt x="1217" y="0"/>
                  </a:moveTo>
                  <a:cubicBezTo>
                    <a:pt x="1128" y="0"/>
                    <a:pt x="1068" y="78"/>
                    <a:pt x="1068" y="155"/>
                  </a:cubicBezTo>
                  <a:lnTo>
                    <a:pt x="1" y="6126"/>
                  </a:lnTo>
                  <a:cubicBezTo>
                    <a:pt x="1" y="6260"/>
                    <a:pt x="67" y="6360"/>
                    <a:pt x="234" y="6393"/>
                  </a:cubicBezTo>
                  <a:cubicBezTo>
                    <a:pt x="301" y="6393"/>
                    <a:pt x="401" y="6360"/>
                    <a:pt x="434" y="6226"/>
                  </a:cubicBezTo>
                  <a:lnTo>
                    <a:pt x="1468" y="255"/>
                  </a:lnTo>
                  <a:cubicBezTo>
                    <a:pt x="1502" y="122"/>
                    <a:pt x="1435" y="22"/>
                    <a:pt x="1302" y="22"/>
                  </a:cubicBezTo>
                  <a:cubicBezTo>
                    <a:pt x="1272" y="7"/>
                    <a:pt x="1243" y="0"/>
                    <a:pt x="1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471231" y="2728617"/>
              <a:ext cx="509484" cy="152720"/>
            </a:xfrm>
            <a:custGeom>
              <a:avLst/>
              <a:gdLst/>
              <a:ahLst/>
              <a:cxnLst/>
              <a:rect l="l" t="t" r="r" b="b"/>
              <a:pathLst>
                <a:path w="7306" h="2190" extrusionOk="0">
                  <a:moveTo>
                    <a:pt x="7084" y="0"/>
                  </a:moveTo>
                  <a:cubicBezTo>
                    <a:pt x="7060" y="0"/>
                    <a:pt x="7034" y="7"/>
                    <a:pt x="7005" y="22"/>
                  </a:cubicBezTo>
                  <a:lnTo>
                    <a:pt x="200" y="1756"/>
                  </a:lnTo>
                  <a:cubicBezTo>
                    <a:pt x="100" y="1789"/>
                    <a:pt x="0" y="1890"/>
                    <a:pt x="34" y="2023"/>
                  </a:cubicBezTo>
                  <a:cubicBezTo>
                    <a:pt x="100" y="2123"/>
                    <a:pt x="167" y="2190"/>
                    <a:pt x="234" y="2190"/>
                  </a:cubicBezTo>
                  <a:lnTo>
                    <a:pt x="300" y="2190"/>
                  </a:lnTo>
                  <a:lnTo>
                    <a:pt x="7105" y="422"/>
                  </a:lnTo>
                  <a:cubicBezTo>
                    <a:pt x="7205" y="388"/>
                    <a:pt x="7305" y="288"/>
                    <a:pt x="7272" y="188"/>
                  </a:cubicBezTo>
                  <a:cubicBezTo>
                    <a:pt x="7220" y="84"/>
                    <a:pt x="7168" y="0"/>
                    <a:pt x="7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559585" y="2634126"/>
              <a:ext cx="332706" cy="354254"/>
            </a:xfrm>
            <a:custGeom>
              <a:avLst/>
              <a:gdLst/>
              <a:ahLst/>
              <a:cxnLst/>
              <a:rect l="l" t="t" r="r" b="b"/>
              <a:pathLst>
                <a:path w="4771" h="5080" extrusionOk="0">
                  <a:moveTo>
                    <a:pt x="218" y="1"/>
                  </a:moveTo>
                  <a:cubicBezTo>
                    <a:pt x="168" y="1"/>
                    <a:pt x="118" y="26"/>
                    <a:pt x="67" y="76"/>
                  </a:cubicBezTo>
                  <a:cubicBezTo>
                    <a:pt x="1" y="142"/>
                    <a:pt x="1" y="276"/>
                    <a:pt x="67" y="376"/>
                  </a:cubicBezTo>
                  <a:lnTo>
                    <a:pt x="4371" y="4979"/>
                  </a:lnTo>
                  <a:cubicBezTo>
                    <a:pt x="4404" y="5046"/>
                    <a:pt x="4504" y="5079"/>
                    <a:pt x="4537" y="5079"/>
                  </a:cubicBezTo>
                  <a:cubicBezTo>
                    <a:pt x="4604" y="5079"/>
                    <a:pt x="4671" y="5046"/>
                    <a:pt x="4704" y="4979"/>
                  </a:cubicBezTo>
                  <a:cubicBezTo>
                    <a:pt x="4771" y="4912"/>
                    <a:pt x="4771" y="4779"/>
                    <a:pt x="4704" y="4712"/>
                  </a:cubicBezTo>
                  <a:lnTo>
                    <a:pt x="368" y="76"/>
                  </a:lnTo>
                  <a:cubicBezTo>
                    <a:pt x="318" y="26"/>
                    <a:pt x="268" y="1"/>
                    <a:pt x="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 name="Google Shape;1321;p45"/>
            <p:cNvGrpSpPr/>
            <p:nvPr/>
          </p:nvGrpSpPr>
          <p:grpSpPr>
            <a:xfrm>
              <a:off x="436294" y="2543958"/>
              <a:ext cx="576988" cy="553696"/>
              <a:chOff x="436294" y="2543958"/>
              <a:chExt cx="576988" cy="553696"/>
            </a:xfrm>
          </p:grpSpPr>
          <p:sp>
            <p:nvSpPr>
              <p:cNvPr id="1322" name="Google Shape;1322;p45"/>
              <p:cNvSpPr/>
              <p:nvPr/>
            </p:nvSpPr>
            <p:spPr>
              <a:xfrm>
                <a:off x="713142" y="2543958"/>
                <a:ext cx="104742" cy="104812"/>
              </a:xfrm>
              <a:custGeom>
                <a:avLst/>
                <a:gdLst/>
                <a:ahLst/>
                <a:cxnLst/>
                <a:rect l="l" t="t" r="r" b="b"/>
                <a:pathLst>
                  <a:path w="1502" h="1503" extrusionOk="0">
                    <a:moveTo>
                      <a:pt x="734" y="1"/>
                    </a:moveTo>
                    <a:cubicBezTo>
                      <a:pt x="334" y="1"/>
                      <a:pt x="0" y="335"/>
                      <a:pt x="0" y="735"/>
                    </a:cubicBezTo>
                    <a:cubicBezTo>
                      <a:pt x="0" y="1135"/>
                      <a:pt x="334" y="1502"/>
                      <a:pt x="734" y="1502"/>
                    </a:cubicBezTo>
                    <a:cubicBezTo>
                      <a:pt x="1168" y="1502"/>
                      <a:pt x="1501" y="1135"/>
                      <a:pt x="1501" y="735"/>
                    </a:cubicBezTo>
                    <a:cubicBezTo>
                      <a:pt x="1501" y="335"/>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5"/>
              <p:cNvSpPr/>
              <p:nvPr/>
            </p:nvSpPr>
            <p:spPr>
              <a:xfrm>
                <a:off x="654983" y="2992912"/>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5"/>
              <p:cNvSpPr/>
              <p:nvPr/>
            </p:nvSpPr>
            <p:spPr>
              <a:xfrm>
                <a:off x="436294" y="2809161"/>
                <a:ext cx="104742" cy="104742"/>
              </a:xfrm>
              <a:custGeom>
                <a:avLst/>
                <a:gdLst/>
                <a:ahLst/>
                <a:cxnLst/>
                <a:rect l="l" t="t" r="r" b="b"/>
                <a:pathLst>
                  <a:path w="1502" h="1502" extrusionOk="0">
                    <a:moveTo>
                      <a:pt x="735" y="1"/>
                    </a:moveTo>
                    <a:cubicBezTo>
                      <a:pt x="334" y="1"/>
                      <a:pt x="1" y="368"/>
                      <a:pt x="1" y="768"/>
                    </a:cubicBezTo>
                    <a:cubicBezTo>
                      <a:pt x="1" y="1168"/>
                      <a:pt x="334" y="1502"/>
                      <a:pt x="735" y="1502"/>
                    </a:cubicBezTo>
                    <a:cubicBezTo>
                      <a:pt x="1168" y="1502"/>
                      <a:pt x="1502" y="1168"/>
                      <a:pt x="1502" y="768"/>
                    </a:cubicBezTo>
                    <a:cubicBezTo>
                      <a:pt x="1502" y="368"/>
                      <a:pt x="1168" y="1"/>
                      <a:pt x="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5"/>
              <p:cNvSpPr/>
              <p:nvPr/>
            </p:nvSpPr>
            <p:spPr>
              <a:xfrm>
                <a:off x="908540" y="2674223"/>
                <a:ext cx="104742" cy="104812"/>
              </a:xfrm>
              <a:custGeom>
                <a:avLst/>
                <a:gdLst/>
                <a:ahLst/>
                <a:cxnLst/>
                <a:rect l="l" t="t" r="r" b="b"/>
                <a:pathLst>
                  <a:path w="1502" h="1503" extrusionOk="0">
                    <a:moveTo>
                      <a:pt x="734" y="1"/>
                    </a:moveTo>
                    <a:cubicBezTo>
                      <a:pt x="334" y="1"/>
                      <a:pt x="0" y="335"/>
                      <a:pt x="0" y="735"/>
                    </a:cubicBezTo>
                    <a:cubicBezTo>
                      <a:pt x="0" y="1168"/>
                      <a:pt x="334" y="1502"/>
                      <a:pt x="734" y="1502"/>
                    </a:cubicBezTo>
                    <a:cubicBezTo>
                      <a:pt x="1134" y="1502"/>
                      <a:pt x="1501" y="1168"/>
                      <a:pt x="1501" y="735"/>
                    </a:cubicBezTo>
                    <a:cubicBezTo>
                      <a:pt x="1501" y="335"/>
                      <a:pt x="11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5"/>
              <p:cNvSpPr/>
              <p:nvPr/>
            </p:nvSpPr>
            <p:spPr>
              <a:xfrm>
                <a:off x="503797" y="2581197"/>
                <a:ext cx="104742" cy="104742"/>
              </a:xfrm>
              <a:custGeom>
                <a:avLst/>
                <a:gdLst/>
                <a:ahLst/>
                <a:cxnLst/>
                <a:rect l="l" t="t" r="r" b="b"/>
                <a:pathLst>
                  <a:path w="1502" h="1502" extrusionOk="0">
                    <a:moveTo>
                      <a:pt x="734" y="1"/>
                    </a:moveTo>
                    <a:cubicBezTo>
                      <a:pt x="334" y="1"/>
                      <a:pt x="0" y="334"/>
                      <a:pt x="0" y="735"/>
                    </a:cubicBezTo>
                    <a:cubicBezTo>
                      <a:pt x="0" y="1168"/>
                      <a:pt x="334" y="1502"/>
                      <a:pt x="734" y="1502"/>
                    </a:cubicBezTo>
                    <a:cubicBezTo>
                      <a:pt x="1168" y="1502"/>
                      <a:pt x="1501" y="1168"/>
                      <a:pt x="1501" y="735"/>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5"/>
              <p:cNvSpPr/>
              <p:nvPr/>
            </p:nvSpPr>
            <p:spPr>
              <a:xfrm>
                <a:off x="843407" y="2920806"/>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 name="Google Shape;1328;p45"/>
            <p:cNvSpPr/>
            <p:nvPr/>
          </p:nvSpPr>
          <p:spPr>
            <a:xfrm>
              <a:off x="699195" y="2530081"/>
              <a:ext cx="139609" cy="130265"/>
            </a:xfrm>
            <a:custGeom>
              <a:avLst/>
              <a:gdLst/>
              <a:ahLst/>
              <a:cxnLst/>
              <a:rect l="l" t="t" r="r" b="b"/>
              <a:pathLst>
                <a:path w="2002" h="1868" extrusionOk="0">
                  <a:moveTo>
                    <a:pt x="934" y="400"/>
                  </a:moveTo>
                  <a:cubicBezTo>
                    <a:pt x="1168" y="400"/>
                    <a:pt x="1334" y="534"/>
                    <a:pt x="1401" y="634"/>
                  </a:cubicBezTo>
                  <a:cubicBezTo>
                    <a:pt x="1501" y="767"/>
                    <a:pt x="1501" y="934"/>
                    <a:pt x="1435" y="1067"/>
                  </a:cubicBezTo>
                  <a:cubicBezTo>
                    <a:pt x="1401" y="1201"/>
                    <a:pt x="1301" y="1267"/>
                    <a:pt x="1201" y="1367"/>
                  </a:cubicBezTo>
                  <a:cubicBezTo>
                    <a:pt x="1123" y="1397"/>
                    <a:pt x="1040" y="1412"/>
                    <a:pt x="957" y="1412"/>
                  </a:cubicBezTo>
                  <a:cubicBezTo>
                    <a:pt x="757" y="1412"/>
                    <a:pt x="562" y="1323"/>
                    <a:pt x="467" y="1134"/>
                  </a:cubicBezTo>
                  <a:cubicBezTo>
                    <a:pt x="400" y="1034"/>
                    <a:pt x="400" y="867"/>
                    <a:pt x="434" y="734"/>
                  </a:cubicBezTo>
                  <a:cubicBezTo>
                    <a:pt x="467" y="600"/>
                    <a:pt x="567" y="534"/>
                    <a:pt x="701" y="433"/>
                  </a:cubicBezTo>
                  <a:cubicBezTo>
                    <a:pt x="767" y="400"/>
                    <a:pt x="867" y="400"/>
                    <a:pt x="934" y="400"/>
                  </a:cubicBezTo>
                  <a:close/>
                  <a:moveTo>
                    <a:pt x="909" y="0"/>
                  </a:moveTo>
                  <a:cubicBezTo>
                    <a:pt x="768" y="0"/>
                    <a:pt x="627" y="32"/>
                    <a:pt x="501" y="100"/>
                  </a:cubicBezTo>
                  <a:cubicBezTo>
                    <a:pt x="267" y="233"/>
                    <a:pt x="67" y="400"/>
                    <a:pt x="34" y="634"/>
                  </a:cubicBezTo>
                  <a:cubicBezTo>
                    <a:pt x="0" y="900"/>
                    <a:pt x="0" y="1134"/>
                    <a:pt x="100" y="1367"/>
                  </a:cubicBezTo>
                  <a:cubicBezTo>
                    <a:pt x="267" y="1634"/>
                    <a:pt x="601" y="1868"/>
                    <a:pt x="934" y="1868"/>
                  </a:cubicBezTo>
                  <a:cubicBezTo>
                    <a:pt x="1101" y="1868"/>
                    <a:pt x="1234" y="1801"/>
                    <a:pt x="1368" y="1734"/>
                  </a:cubicBezTo>
                  <a:cubicBezTo>
                    <a:pt x="1835" y="1534"/>
                    <a:pt x="2002" y="934"/>
                    <a:pt x="1735" y="467"/>
                  </a:cubicBezTo>
                  <a:cubicBezTo>
                    <a:pt x="1593" y="184"/>
                    <a:pt x="1251" y="0"/>
                    <a:pt x="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5"/>
            <p:cNvSpPr/>
            <p:nvPr/>
          </p:nvSpPr>
          <p:spPr>
            <a:xfrm>
              <a:off x="631691" y="2983707"/>
              <a:ext cx="148954" cy="130265"/>
            </a:xfrm>
            <a:custGeom>
              <a:avLst/>
              <a:gdLst/>
              <a:ahLst/>
              <a:cxnLst/>
              <a:rect l="l" t="t" r="r" b="b"/>
              <a:pathLst>
                <a:path w="2136" h="1868" extrusionOk="0">
                  <a:moveTo>
                    <a:pt x="1068" y="400"/>
                  </a:moveTo>
                  <a:cubicBezTo>
                    <a:pt x="1235" y="400"/>
                    <a:pt x="1402" y="533"/>
                    <a:pt x="1535" y="633"/>
                  </a:cubicBezTo>
                  <a:cubicBezTo>
                    <a:pt x="1669" y="900"/>
                    <a:pt x="1569" y="1234"/>
                    <a:pt x="1335" y="1367"/>
                  </a:cubicBezTo>
                  <a:cubicBezTo>
                    <a:pt x="1257" y="1396"/>
                    <a:pt x="1174" y="1411"/>
                    <a:pt x="1091" y="1411"/>
                  </a:cubicBezTo>
                  <a:cubicBezTo>
                    <a:pt x="891" y="1411"/>
                    <a:pt x="696" y="1323"/>
                    <a:pt x="601" y="1134"/>
                  </a:cubicBezTo>
                  <a:cubicBezTo>
                    <a:pt x="501" y="900"/>
                    <a:pt x="568" y="567"/>
                    <a:pt x="835" y="433"/>
                  </a:cubicBezTo>
                  <a:cubicBezTo>
                    <a:pt x="901" y="400"/>
                    <a:pt x="1002" y="400"/>
                    <a:pt x="1068" y="400"/>
                  </a:cubicBezTo>
                  <a:close/>
                  <a:moveTo>
                    <a:pt x="1032" y="0"/>
                  </a:moveTo>
                  <a:cubicBezTo>
                    <a:pt x="886" y="0"/>
                    <a:pt x="738" y="31"/>
                    <a:pt x="601" y="100"/>
                  </a:cubicBezTo>
                  <a:cubicBezTo>
                    <a:pt x="168" y="300"/>
                    <a:pt x="1" y="900"/>
                    <a:pt x="234" y="1367"/>
                  </a:cubicBezTo>
                  <a:cubicBezTo>
                    <a:pt x="401" y="1634"/>
                    <a:pt x="735" y="1867"/>
                    <a:pt x="1068" y="1867"/>
                  </a:cubicBezTo>
                  <a:cubicBezTo>
                    <a:pt x="1202" y="1867"/>
                    <a:pt x="1368" y="1801"/>
                    <a:pt x="1502" y="1734"/>
                  </a:cubicBezTo>
                  <a:cubicBezTo>
                    <a:pt x="1936" y="1534"/>
                    <a:pt x="2136" y="933"/>
                    <a:pt x="1869" y="466"/>
                  </a:cubicBezTo>
                  <a:cubicBezTo>
                    <a:pt x="1727" y="183"/>
                    <a:pt x="1385"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5"/>
            <p:cNvSpPr/>
            <p:nvPr/>
          </p:nvSpPr>
          <p:spPr>
            <a:xfrm>
              <a:off x="422347" y="2798700"/>
              <a:ext cx="132706" cy="131520"/>
            </a:xfrm>
            <a:custGeom>
              <a:avLst/>
              <a:gdLst/>
              <a:ahLst/>
              <a:cxnLst/>
              <a:rect l="l" t="t" r="r" b="b"/>
              <a:pathLst>
                <a:path w="1903" h="1886" extrusionOk="0">
                  <a:moveTo>
                    <a:pt x="935" y="418"/>
                  </a:moveTo>
                  <a:cubicBezTo>
                    <a:pt x="1135" y="418"/>
                    <a:pt x="1235" y="451"/>
                    <a:pt x="1335" y="584"/>
                  </a:cubicBezTo>
                  <a:cubicBezTo>
                    <a:pt x="1435" y="718"/>
                    <a:pt x="1502" y="818"/>
                    <a:pt x="1502" y="951"/>
                  </a:cubicBezTo>
                  <a:cubicBezTo>
                    <a:pt x="1502" y="1118"/>
                    <a:pt x="1402" y="1251"/>
                    <a:pt x="1335" y="1318"/>
                  </a:cubicBezTo>
                  <a:cubicBezTo>
                    <a:pt x="1235" y="1435"/>
                    <a:pt x="1101" y="1493"/>
                    <a:pt x="964" y="1493"/>
                  </a:cubicBezTo>
                  <a:cubicBezTo>
                    <a:pt x="826" y="1493"/>
                    <a:pt x="685" y="1435"/>
                    <a:pt x="568" y="1318"/>
                  </a:cubicBezTo>
                  <a:cubicBezTo>
                    <a:pt x="468" y="1218"/>
                    <a:pt x="401" y="1085"/>
                    <a:pt x="401" y="951"/>
                  </a:cubicBezTo>
                  <a:cubicBezTo>
                    <a:pt x="401" y="784"/>
                    <a:pt x="501" y="651"/>
                    <a:pt x="568" y="584"/>
                  </a:cubicBezTo>
                  <a:cubicBezTo>
                    <a:pt x="701" y="451"/>
                    <a:pt x="835" y="418"/>
                    <a:pt x="935" y="418"/>
                  </a:cubicBezTo>
                  <a:close/>
                  <a:moveTo>
                    <a:pt x="922" y="1"/>
                  </a:moveTo>
                  <a:cubicBezTo>
                    <a:pt x="676" y="1"/>
                    <a:pt x="434" y="84"/>
                    <a:pt x="268" y="251"/>
                  </a:cubicBezTo>
                  <a:cubicBezTo>
                    <a:pt x="67" y="418"/>
                    <a:pt x="1" y="651"/>
                    <a:pt x="1" y="918"/>
                  </a:cubicBezTo>
                  <a:cubicBezTo>
                    <a:pt x="1" y="1185"/>
                    <a:pt x="101" y="1385"/>
                    <a:pt x="268" y="1585"/>
                  </a:cubicBezTo>
                  <a:cubicBezTo>
                    <a:pt x="468" y="1785"/>
                    <a:pt x="701" y="1885"/>
                    <a:pt x="935" y="1885"/>
                  </a:cubicBezTo>
                  <a:cubicBezTo>
                    <a:pt x="1202" y="1885"/>
                    <a:pt x="1402" y="1752"/>
                    <a:pt x="1602" y="1585"/>
                  </a:cubicBezTo>
                  <a:cubicBezTo>
                    <a:pt x="1835" y="1418"/>
                    <a:pt x="1902" y="1185"/>
                    <a:pt x="1902" y="918"/>
                  </a:cubicBezTo>
                  <a:cubicBezTo>
                    <a:pt x="1902" y="651"/>
                    <a:pt x="1769" y="418"/>
                    <a:pt x="1602" y="251"/>
                  </a:cubicBezTo>
                  <a:cubicBezTo>
                    <a:pt x="1418" y="84"/>
                    <a:pt x="1168"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5"/>
            <p:cNvSpPr/>
            <p:nvPr/>
          </p:nvSpPr>
          <p:spPr>
            <a:xfrm>
              <a:off x="892222" y="2659161"/>
              <a:ext cx="135007" cy="131450"/>
            </a:xfrm>
            <a:custGeom>
              <a:avLst/>
              <a:gdLst/>
              <a:ahLst/>
              <a:cxnLst/>
              <a:rect l="l" t="t" r="r" b="b"/>
              <a:pathLst>
                <a:path w="1936" h="1885" extrusionOk="0">
                  <a:moveTo>
                    <a:pt x="968" y="417"/>
                  </a:moveTo>
                  <a:cubicBezTo>
                    <a:pt x="1102" y="417"/>
                    <a:pt x="1235" y="450"/>
                    <a:pt x="1335" y="584"/>
                  </a:cubicBezTo>
                  <a:cubicBezTo>
                    <a:pt x="1469" y="717"/>
                    <a:pt x="1502" y="784"/>
                    <a:pt x="1502" y="951"/>
                  </a:cubicBezTo>
                  <a:cubicBezTo>
                    <a:pt x="1502" y="1118"/>
                    <a:pt x="1435" y="1251"/>
                    <a:pt x="1335" y="1318"/>
                  </a:cubicBezTo>
                  <a:cubicBezTo>
                    <a:pt x="1235" y="1435"/>
                    <a:pt x="1102" y="1493"/>
                    <a:pt x="968" y="1493"/>
                  </a:cubicBezTo>
                  <a:cubicBezTo>
                    <a:pt x="835" y="1493"/>
                    <a:pt x="701" y="1435"/>
                    <a:pt x="601" y="1318"/>
                  </a:cubicBezTo>
                  <a:cubicBezTo>
                    <a:pt x="468" y="1218"/>
                    <a:pt x="434" y="1118"/>
                    <a:pt x="434" y="951"/>
                  </a:cubicBezTo>
                  <a:cubicBezTo>
                    <a:pt x="434" y="784"/>
                    <a:pt x="468" y="717"/>
                    <a:pt x="601" y="584"/>
                  </a:cubicBezTo>
                  <a:cubicBezTo>
                    <a:pt x="735" y="450"/>
                    <a:pt x="835" y="417"/>
                    <a:pt x="968" y="417"/>
                  </a:cubicBezTo>
                  <a:close/>
                  <a:moveTo>
                    <a:pt x="956" y="0"/>
                  </a:moveTo>
                  <a:cubicBezTo>
                    <a:pt x="710" y="0"/>
                    <a:pt x="468" y="84"/>
                    <a:pt x="301" y="250"/>
                  </a:cubicBezTo>
                  <a:cubicBezTo>
                    <a:pt x="101" y="417"/>
                    <a:pt x="1" y="651"/>
                    <a:pt x="1" y="917"/>
                  </a:cubicBezTo>
                  <a:cubicBezTo>
                    <a:pt x="1" y="1184"/>
                    <a:pt x="134" y="1384"/>
                    <a:pt x="301" y="1585"/>
                  </a:cubicBezTo>
                  <a:cubicBezTo>
                    <a:pt x="468" y="1785"/>
                    <a:pt x="735" y="1885"/>
                    <a:pt x="968" y="1885"/>
                  </a:cubicBezTo>
                  <a:cubicBezTo>
                    <a:pt x="1235" y="1885"/>
                    <a:pt x="1435" y="1751"/>
                    <a:pt x="1635" y="1585"/>
                  </a:cubicBezTo>
                  <a:cubicBezTo>
                    <a:pt x="1835" y="1418"/>
                    <a:pt x="1936" y="1184"/>
                    <a:pt x="1936" y="917"/>
                  </a:cubicBezTo>
                  <a:cubicBezTo>
                    <a:pt x="1936" y="651"/>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5"/>
            <p:cNvSpPr/>
            <p:nvPr/>
          </p:nvSpPr>
          <p:spPr>
            <a:xfrm>
              <a:off x="487479" y="2568435"/>
              <a:ext cx="135007" cy="131450"/>
            </a:xfrm>
            <a:custGeom>
              <a:avLst/>
              <a:gdLst/>
              <a:ahLst/>
              <a:cxnLst/>
              <a:rect l="l" t="t" r="r" b="b"/>
              <a:pathLst>
                <a:path w="1936" h="1885" extrusionOk="0">
                  <a:moveTo>
                    <a:pt x="968" y="417"/>
                  </a:moveTo>
                  <a:cubicBezTo>
                    <a:pt x="1101" y="417"/>
                    <a:pt x="1235" y="484"/>
                    <a:pt x="1368" y="584"/>
                  </a:cubicBezTo>
                  <a:cubicBezTo>
                    <a:pt x="1468" y="717"/>
                    <a:pt x="1535" y="817"/>
                    <a:pt x="1535" y="984"/>
                  </a:cubicBezTo>
                  <a:cubicBezTo>
                    <a:pt x="1535" y="1118"/>
                    <a:pt x="1435" y="1251"/>
                    <a:pt x="1368" y="1351"/>
                  </a:cubicBezTo>
                  <a:cubicBezTo>
                    <a:pt x="1252" y="1451"/>
                    <a:pt x="1110" y="1501"/>
                    <a:pt x="972" y="1501"/>
                  </a:cubicBezTo>
                  <a:cubicBezTo>
                    <a:pt x="835" y="1501"/>
                    <a:pt x="701" y="1451"/>
                    <a:pt x="601" y="1351"/>
                  </a:cubicBezTo>
                  <a:cubicBezTo>
                    <a:pt x="468" y="1218"/>
                    <a:pt x="434" y="1118"/>
                    <a:pt x="434" y="984"/>
                  </a:cubicBezTo>
                  <a:cubicBezTo>
                    <a:pt x="434" y="817"/>
                    <a:pt x="468" y="717"/>
                    <a:pt x="601" y="584"/>
                  </a:cubicBezTo>
                  <a:cubicBezTo>
                    <a:pt x="735" y="484"/>
                    <a:pt x="835" y="417"/>
                    <a:pt x="968" y="417"/>
                  </a:cubicBezTo>
                  <a:close/>
                  <a:moveTo>
                    <a:pt x="956" y="0"/>
                  </a:moveTo>
                  <a:cubicBezTo>
                    <a:pt x="710" y="0"/>
                    <a:pt x="468" y="84"/>
                    <a:pt x="301" y="250"/>
                  </a:cubicBezTo>
                  <a:cubicBezTo>
                    <a:pt x="101" y="417"/>
                    <a:pt x="1" y="684"/>
                    <a:pt x="1" y="918"/>
                  </a:cubicBezTo>
                  <a:cubicBezTo>
                    <a:pt x="1" y="1184"/>
                    <a:pt x="134" y="1385"/>
                    <a:pt x="301" y="1585"/>
                  </a:cubicBezTo>
                  <a:cubicBezTo>
                    <a:pt x="468" y="1818"/>
                    <a:pt x="735" y="1885"/>
                    <a:pt x="968" y="1885"/>
                  </a:cubicBezTo>
                  <a:cubicBezTo>
                    <a:pt x="1235" y="1885"/>
                    <a:pt x="1435" y="1751"/>
                    <a:pt x="1635" y="1585"/>
                  </a:cubicBezTo>
                  <a:cubicBezTo>
                    <a:pt x="1835" y="1418"/>
                    <a:pt x="1935" y="1184"/>
                    <a:pt x="1935" y="918"/>
                  </a:cubicBezTo>
                  <a:cubicBezTo>
                    <a:pt x="1935" y="684"/>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5"/>
            <p:cNvSpPr/>
            <p:nvPr/>
          </p:nvSpPr>
          <p:spPr>
            <a:xfrm>
              <a:off x="829460" y="2907766"/>
              <a:ext cx="139609" cy="131799"/>
            </a:xfrm>
            <a:custGeom>
              <a:avLst/>
              <a:gdLst/>
              <a:ahLst/>
              <a:cxnLst/>
              <a:rect l="l" t="t" r="r" b="b"/>
              <a:pathLst>
                <a:path w="2002" h="1890" extrusionOk="0">
                  <a:moveTo>
                    <a:pt x="968" y="455"/>
                  </a:moveTo>
                  <a:cubicBezTo>
                    <a:pt x="1068" y="455"/>
                    <a:pt x="1201" y="488"/>
                    <a:pt x="1334" y="588"/>
                  </a:cubicBezTo>
                  <a:cubicBezTo>
                    <a:pt x="1535" y="822"/>
                    <a:pt x="1535" y="1155"/>
                    <a:pt x="1334" y="1355"/>
                  </a:cubicBezTo>
                  <a:cubicBezTo>
                    <a:pt x="1234" y="1455"/>
                    <a:pt x="1101" y="1505"/>
                    <a:pt x="963" y="1505"/>
                  </a:cubicBezTo>
                  <a:cubicBezTo>
                    <a:pt x="826" y="1505"/>
                    <a:pt x="684" y="1455"/>
                    <a:pt x="567" y="1355"/>
                  </a:cubicBezTo>
                  <a:cubicBezTo>
                    <a:pt x="467" y="1222"/>
                    <a:pt x="400" y="1122"/>
                    <a:pt x="400" y="988"/>
                  </a:cubicBezTo>
                  <a:cubicBezTo>
                    <a:pt x="400" y="822"/>
                    <a:pt x="501" y="688"/>
                    <a:pt x="567" y="621"/>
                  </a:cubicBezTo>
                  <a:cubicBezTo>
                    <a:pt x="701" y="488"/>
                    <a:pt x="834" y="455"/>
                    <a:pt x="968" y="455"/>
                  </a:cubicBezTo>
                  <a:close/>
                  <a:moveTo>
                    <a:pt x="950" y="0"/>
                  </a:moveTo>
                  <a:cubicBezTo>
                    <a:pt x="703" y="0"/>
                    <a:pt x="455" y="100"/>
                    <a:pt x="267" y="288"/>
                  </a:cubicBezTo>
                  <a:cubicBezTo>
                    <a:pt x="67" y="455"/>
                    <a:pt x="0" y="688"/>
                    <a:pt x="0" y="955"/>
                  </a:cubicBezTo>
                  <a:cubicBezTo>
                    <a:pt x="0" y="1189"/>
                    <a:pt x="100" y="1389"/>
                    <a:pt x="267" y="1622"/>
                  </a:cubicBezTo>
                  <a:cubicBezTo>
                    <a:pt x="467" y="1822"/>
                    <a:pt x="701" y="1889"/>
                    <a:pt x="968" y="1889"/>
                  </a:cubicBezTo>
                  <a:cubicBezTo>
                    <a:pt x="1201" y="1889"/>
                    <a:pt x="1468" y="1822"/>
                    <a:pt x="1601" y="1589"/>
                  </a:cubicBezTo>
                  <a:cubicBezTo>
                    <a:pt x="2002" y="1222"/>
                    <a:pt x="2002" y="655"/>
                    <a:pt x="1601" y="288"/>
                  </a:cubicBezTo>
                  <a:cubicBezTo>
                    <a:pt x="1422" y="92"/>
                    <a:pt x="1187" y="0"/>
                    <a:pt x="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45"/>
          <p:cNvGrpSpPr/>
          <p:nvPr/>
        </p:nvGrpSpPr>
        <p:grpSpPr>
          <a:xfrm>
            <a:off x="6594352" y="688999"/>
            <a:ext cx="444286" cy="428868"/>
            <a:chOff x="422347" y="2530081"/>
            <a:chExt cx="604882" cy="583891"/>
          </a:xfrm>
        </p:grpSpPr>
        <p:sp>
          <p:nvSpPr>
            <p:cNvPr id="1335" name="Google Shape;1335;p45"/>
            <p:cNvSpPr/>
            <p:nvPr/>
          </p:nvSpPr>
          <p:spPr>
            <a:xfrm>
              <a:off x="682877" y="2600653"/>
              <a:ext cx="104742" cy="445886"/>
            </a:xfrm>
            <a:custGeom>
              <a:avLst/>
              <a:gdLst/>
              <a:ahLst/>
              <a:cxnLst/>
              <a:rect l="l" t="t" r="r" b="b"/>
              <a:pathLst>
                <a:path w="1502" h="6394" extrusionOk="0">
                  <a:moveTo>
                    <a:pt x="1217" y="0"/>
                  </a:moveTo>
                  <a:cubicBezTo>
                    <a:pt x="1128" y="0"/>
                    <a:pt x="1068" y="78"/>
                    <a:pt x="1068" y="155"/>
                  </a:cubicBezTo>
                  <a:lnTo>
                    <a:pt x="1" y="6126"/>
                  </a:lnTo>
                  <a:cubicBezTo>
                    <a:pt x="1" y="6260"/>
                    <a:pt x="67" y="6360"/>
                    <a:pt x="234" y="6393"/>
                  </a:cubicBezTo>
                  <a:cubicBezTo>
                    <a:pt x="301" y="6393"/>
                    <a:pt x="401" y="6360"/>
                    <a:pt x="434" y="6226"/>
                  </a:cubicBezTo>
                  <a:lnTo>
                    <a:pt x="1468" y="255"/>
                  </a:lnTo>
                  <a:cubicBezTo>
                    <a:pt x="1502" y="122"/>
                    <a:pt x="1435" y="22"/>
                    <a:pt x="1302" y="22"/>
                  </a:cubicBezTo>
                  <a:cubicBezTo>
                    <a:pt x="1272" y="7"/>
                    <a:pt x="1243" y="0"/>
                    <a:pt x="1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5"/>
            <p:cNvSpPr/>
            <p:nvPr/>
          </p:nvSpPr>
          <p:spPr>
            <a:xfrm>
              <a:off x="471231" y="2728617"/>
              <a:ext cx="509484" cy="152720"/>
            </a:xfrm>
            <a:custGeom>
              <a:avLst/>
              <a:gdLst/>
              <a:ahLst/>
              <a:cxnLst/>
              <a:rect l="l" t="t" r="r" b="b"/>
              <a:pathLst>
                <a:path w="7306" h="2190" extrusionOk="0">
                  <a:moveTo>
                    <a:pt x="7084" y="0"/>
                  </a:moveTo>
                  <a:cubicBezTo>
                    <a:pt x="7060" y="0"/>
                    <a:pt x="7034" y="7"/>
                    <a:pt x="7005" y="22"/>
                  </a:cubicBezTo>
                  <a:lnTo>
                    <a:pt x="200" y="1756"/>
                  </a:lnTo>
                  <a:cubicBezTo>
                    <a:pt x="100" y="1789"/>
                    <a:pt x="0" y="1890"/>
                    <a:pt x="34" y="2023"/>
                  </a:cubicBezTo>
                  <a:cubicBezTo>
                    <a:pt x="100" y="2123"/>
                    <a:pt x="167" y="2190"/>
                    <a:pt x="234" y="2190"/>
                  </a:cubicBezTo>
                  <a:lnTo>
                    <a:pt x="300" y="2190"/>
                  </a:lnTo>
                  <a:lnTo>
                    <a:pt x="7105" y="422"/>
                  </a:lnTo>
                  <a:cubicBezTo>
                    <a:pt x="7205" y="388"/>
                    <a:pt x="7305" y="288"/>
                    <a:pt x="7272" y="188"/>
                  </a:cubicBezTo>
                  <a:cubicBezTo>
                    <a:pt x="7220" y="84"/>
                    <a:pt x="7168" y="0"/>
                    <a:pt x="7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5"/>
            <p:cNvSpPr/>
            <p:nvPr/>
          </p:nvSpPr>
          <p:spPr>
            <a:xfrm>
              <a:off x="559585" y="2634126"/>
              <a:ext cx="332706" cy="354254"/>
            </a:xfrm>
            <a:custGeom>
              <a:avLst/>
              <a:gdLst/>
              <a:ahLst/>
              <a:cxnLst/>
              <a:rect l="l" t="t" r="r" b="b"/>
              <a:pathLst>
                <a:path w="4771" h="5080" extrusionOk="0">
                  <a:moveTo>
                    <a:pt x="218" y="1"/>
                  </a:moveTo>
                  <a:cubicBezTo>
                    <a:pt x="168" y="1"/>
                    <a:pt x="118" y="26"/>
                    <a:pt x="67" y="76"/>
                  </a:cubicBezTo>
                  <a:cubicBezTo>
                    <a:pt x="1" y="142"/>
                    <a:pt x="1" y="276"/>
                    <a:pt x="67" y="376"/>
                  </a:cubicBezTo>
                  <a:lnTo>
                    <a:pt x="4371" y="4979"/>
                  </a:lnTo>
                  <a:cubicBezTo>
                    <a:pt x="4404" y="5046"/>
                    <a:pt x="4504" y="5079"/>
                    <a:pt x="4537" y="5079"/>
                  </a:cubicBezTo>
                  <a:cubicBezTo>
                    <a:pt x="4604" y="5079"/>
                    <a:pt x="4671" y="5046"/>
                    <a:pt x="4704" y="4979"/>
                  </a:cubicBezTo>
                  <a:cubicBezTo>
                    <a:pt x="4771" y="4912"/>
                    <a:pt x="4771" y="4779"/>
                    <a:pt x="4704" y="4712"/>
                  </a:cubicBezTo>
                  <a:lnTo>
                    <a:pt x="368" y="76"/>
                  </a:lnTo>
                  <a:cubicBezTo>
                    <a:pt x="318" y="26"/>
                    <a:pt x="268" y="1"/>
                    <a:pt x="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8" name="Google Shape;1338;p45"/>
            <p:cNvGrpSpPr/>
            <p:nvPr/>
          </p:nvGrpSpPr>
          <p:grpSpPr>
            <a:xfrm>
              <a:off x="436294" y="2543958"/>
              <a:ext cx="576988" cy="553696"/>
              <a:chOff x="436294" y="2543958"/>
              <a:chExt cx="576988" cy="553696"/>
            </a:xfrm>
          </p:grpSpPr>
          <p:sp>
            <p:nvSpPr>
              <p:cNvPr id="1339" name="Google Shape;1339;p45"/>
              <p:cNvSpPr/>
              <p:nvPr/>
            </p:nvSpPr>
            <p:spPr>
              <a:xfrm>
                <a:off x="713142" y="2543958"/>
                <a:ext cx="104742" cy="104812"/>
              </a:xfrm>
              <a:custGeom>
                <a:avLst/>
                <a:gdLst/>
                <a:ahLst/>
                <a:cxnLst/>
                <a:rect l="l" t="t" r="r" b="b"/>
                <a:pathLst>
                  <a:path w="1502" h="1503" extrusionOk="0">
                    <a:moveTo>
                      <a:pt x="734" y="1"/>
                    </a:moveTo>
                    <a:cubicBezTo>
                      <a:pt x="334" y="1"/>
                      <a:pt x="0" y="335"/>
                      <a:pt x="0" y="735"/>
                    </a:cubicBezTo>
                    <a:cubicBezTo>
                      <a:pt x="0" y="1135"/>
                      <a:pt x="334" y="1502"/>
                      <a:pt x="734" y="1502"/>
                    </a:cubicBezTo>
                    <a:cubicBezTo>
                      <a:pt x="1168" y="1502"/>
                      <a:pt x="1501" y="1135"/>
                      <a:pt x="1501" y="735"/>
                    </a:cubicBezTo>
                    <a:cubicBezTo>
                      <a:pt x="1501" y="335"/>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5"/>
              <p:cNvSpPr/>
              <p:nvPr/>
            </p:nvSpPr>
            <p:spPr>
              <a:xfrm>
                <a:off x="654983" y="2992912"/>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5"/>
              <p:cNvSpPr/>
              <p:nvPr/>
            </p:nvSpPr>
            <p:spPr>
              <a:xfrm>
                <a:off x="436294" y="2809161"/>
                <a:ext cx="104742" cy="104742"/>
              </a:xfrm>
              <a:custGeom>
                <a:avLst/>
                <a:gdLst/>
                <a:ahLst/>
                <a:cxnLst/>
                <a:rect l="l" t="t" r="r" b="b"/>
                <a:pathLst>
                  <a:path w="1502" h="1502" extrusionOk="0">
                    <a:moveTo>
                      <a:pt x="735" y="1"/>
                    </a:moveTo>
                    <a:cubicBezTo>
                      <a:pt x="334" y="1"/>
                      <a:pt x="1" y="368"/>
                      <a:pt x="1" y="768"/>
                    </a:cubicBezTo>
                    <a:cubicBezTo>
                      <a:pt x="1" y="1168"/>
                      <a:pt x="334" y="1502"/>
                      <a:pt x="735" y="1502"/>
                    </a:cubicBezTo>
                    <a:cubicBezTo>
                      <a:pt x="1168" y="1502"/>
                      <a:pt x="1502" y="1168"/>
                      <a:pt x="1502" y="768"/>
                    </a:cubicBezTo>
                    <a:cubicBezTo>
                      <a:pt x="1502" y="368"/>
                      <a:pt x="1168" y="1"/>
                      <a:pt x="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5"/>
              <p:cNvSpPr/>
              <p:nvPr/>
            </p:nvSpPr>
            <p:spPr>
              <a:xfrm>
                <a:off x="908540" y="2674223"/>
                <a:ext cx="104742" cy="104812"/>
              </a:xfrm>
              <a:custGeom>
                <a:avLst/>
                <a:gdLst/>
                <a:ahLst/>
                <a:cxnLst/>
                <a:rect l="l" t="t" r="r" b="b"/>
                <a:pathLst>
                  <a:path w="1502" h="1503" extrusionOk="0">
                    <a:moveTo>
                      <a:pt x="734" y="1"/>
                    </a:moveTo>
                    <a:cubicBezTo>
                      <a:pt x="334" y="1"/>
                      <a:pt x="0" y="335"/>
                      <a:pt x="0" y="735"/>
                    </a:cubicBezTo>
                    <a:cubicBezTo>
                      <a:pt x="0" y="1168"/>
                      <a:pt x="334" y="1502"/>
                      <a:pt x="734" y="1502"/>
                    </a:cubicBezTo>
                    <a:cubicBezTo>
                      <a:pt x="1134" y="1502"/>
                      <a:pt x="1501" y="1168"/>
                      <a:pt x="1501" y="735"/>
                    </a:cubicBezTo>
                    <a:cubicBezTo>
                      <a:pt x="1501" y="335"/>
                      <a:pt x="11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5"/>
              <p:cNvSpPr/>
              <p:nvPr/>
            </p:nvSpPr>
            <p:spPr>
              <a:xfrm>
                <a:off x="503797" y="2581197"/>
                <a:ext cx="104742" cy="104742"/>
              </a:xfrm>
              <a:custGeom>
                <a:avLst/>
                <a:gdLst/>
                <a:ahLst/>
                <a:cxnLst/>
                <a:rect l="l" t="t" r="r" b="b"/>
                <a:pathLst>
                  <a:path w="1502" h="1502" extrusionOk="0">
                    <a:moveTo>
                      <a:pt x="734" y="1"/>
                    </a:moveTo>
                    <a:cubicBezTo>
                      <a:pt x="334" y="1"/>
                      <a:pt x="0" y="334"/>
                      <a:pt x="0" y="735"/>
                    </a:cubicBezTo>
                    <a:cubicBezTo>
                      <a:pt x="0" y="1168"/>
                      <a:pt x="334" y="1502"/>
                      <a:pt x="734" y="1502"/>
                    </a:cubicBezTo>
                    <a:cubicBezTo>
                      <a:pt x="1168" y="1502"/>
                      <a:pt x="1501" y="1168"/>
                      <a:pt x="1501" y="735"/>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5"/>
              <p:cNvSpPr/>
              <p:nvPr/>
            </p:nvSpPr>
            <p:spPr>
              <a:xfrm>
                <a:off x="843407" y="2920806"/>
                <a:ext cx="104742" cy="104742"/>
              </a:xfrm>
              <a:custGeom>
                <a:avLst/>
                <a:gdLst/>
                <a:ahLst/>
                <a:cxnLst/>
                <a:rect l="l" t="t" r="r" b="b"/>
                <a:pathLst>
                  <a:path w="1502" h="1502" extrusionOk="0">
                    <a:moveTo>
                      <a:pt x="734" y="1"/>
                    </a:moveTo>
                    <a:cubicBezTo>
                      <a:pt x="334" y="1"/>
                      <a:pt x="0" y="334"/>
                      <a:pt x="0" y="768"/>
                    </a:cubicBezTo>
                    <a:cubicBezTo>
                      <a:pt x="0" y="1168"/>
                      <a:pt x="334" y="1502"/>
                      <a:pt x="734" y="1502"/>
                    </a:cubicBezTo>
                    <a:cubicBezTo>
                      <a:pt x="1168" y="1502"/>
                      <a:pt x="1501" y="1168"/>
                      <a:pt x="1501" y="768"/>
                    </a:cubicBezTo>
                    <a:cubicBezTo>
                      <a:pt x="1501" y="334"/>
                      <a:pt x="1168"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 name="Google Shape;1345;p45"/>
            <p:cNvSpPr/>
            <p:nvPr/>
          </p:nvSpPr>
          <p:spPr>
            <a:xfrm>
              <a:off x="699195" y="2530081"/>
              <a:ext cx="139609" cy="130265"/>
            </a:xfrm>
            <a:custGeom>
              <a:avLst/>
              <a:gdLst/>
              <a:ahLst/>
              <a:cxnLst/>
              <a:rect l="l" t="t" r="r" b="b"/>
              <a:pathLst>
                <a:path w="2002" h="1868" extrusionOk="0">
                  <a:moveTo>
                    <a:pt x="934" y="400"/>
                  </a:moveTo>
                  <a:cubicBezTo>
                    <a:pt x="1168" y="400"/>
                    <a:pt x="1334" y="534"/>
                    <a:pt x="1401" y="634"/>
                  </a:cubicBezTo>
                  <a:cubicBezTo>
                    <a:pt x="1501" y="767"/>
                    <a:pt x="1501" y="934"/>
                    <a:pt x="1435" y="1067"/>
                  </a:cubicBezTo>
                  <a:cubicBezTo>
                    <a:pt x="1401" y="1201"/>
                    <a:pt x="1301" y="1267"/>
                    <a:pt x="1201" y="1367"/>
                  </a:cubicBezTo>
                  <a:cubicBezTo>
                    <a:pt x="1123" y="1397"/>
                    <a:pt x="1040" y="1412"/>
                    <a:pt x="957" y="1412"/>
                  </a:cubicBezTo>
                  <a:cubicBezTo>
                    <a:pt x="757" y="1412"/>
                    <a:pt x="562" y="1323"/>
                    <a:pt x="467" y="1134"/>
                  </a:cubicBezTo>
                  <a:cubicBezTo>
                    <a:pt x="400" y="1034"/>
                    <a:pt x="400" y="867"/>
                    <a:pt x="434" y="734"/>
                  </a:cubicBezTo>
                  <a:cubicBezTo>
                    <a:pt x="467" y="600"/>
                    <a:pt x="567" y="534"/>
                    <a:pt x="701" y="433"/>
                  </a:cubicBezTo>
                  <a:cubicBezTo>
                    <a:pt x="767" y="400"/>
                    <a:pt x="867" y="400"/>
                    <a:pt x="934" y="400"/>
                  </a:cubicBezTo>
                  <a:close/>
                  <a:moveTo>
                    <a:pt x="909" y="0"/>
                  </a:moveTo>
                  <a:cubicBezTo>
                    <a:pt x="768" y="0"/>
                    <a:pt x="627" y="32"/>
                    <a:pt x="501" y="100"/>
                  </a:cubicBezTo>
                  <a:cubicBezTo>
                    <a:pt x="267" y="233"/>
                    <a:pt x="67" y="400"/>
                    <a:pt x="34" y="634"/>
                  </a:cubicBezTo>
                  <a:cubicBezTo>
                    <a:pt x="0" y="900"/>
                    <a:pt x="0" y="1134"/>
                    <a:pt x="100" y="1367"/>
                  </a:cubicBezTo>
                  <a:cubicBezTo>
                    <a:pt x="267" y="1634"/>
                    <a:pt x="601" y="1868"/>
                    <a:pt x="934" y="1868"/>
                  </a:cubicBezTo>
                  <a:cubicBezTo>
                    <a:pt x="1101" y="1868"/>
                    <a:pt x="1234" y="1801"/>
                    <a:pt x="1368" y="1734"/>
                  </a:cubicBezTo>
                  <a:cubicBezTo>
                    <a:pt x="1835" y="1534"/>
                    <a:pt x="2002" y="934"/>
                    <a:pt x="1735" y="467"/>
                  </a:cubicBezTo>
                  <a:cubicBezTo>
                    <a:pt x="1593" y="184"/>
                    <a:pt x="1251" y="0"/>
                    <a:pt x="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5"/>
            <p:cNvSpPr/>
            <p:nvPr/>
          </p:nvSpPr>
          <p:spPr>
            <a:xfrm>
              <a:off x="631691" y="2983707"/>
              <a:ext cx="148954" cy="130265"/>
            </a:xfrm>
            <a:custGeom>
              <a:avLst/>
              <a:gdLst/>
              <a:ahLst/>
              <a:cxnLst/>
              <a:rect l="l" t="t" r="r" b="b"/>
              <a:pathLst>
                <a:path w="2136" h="1868" extrusionOk="0">
                  <a:moveTo>
                    <a:pt x="1068" y="400"/>
                  </a:moveTo>
                  <a:cubicBezTo>
                    <a:pt x="1235" y="400"/>
                    <a:pt x="1402" y="533"/>
                    <a:pt x="1535" y="633"/>
                  </a:cubicBezTo>
                  <a:cubicBezTo>
                    <a:pt x="1669" y="900"/>
                    <a:pt x="1569" y="1234"/>
                    <a:pt x="1335" y="1367"/>
                  </a:cubicBezTo>
                  <a:cubicBezTo>
                    <a:pt x="1257" y="1396"/>
                    <a:pt x="1174" y="1411"/>
                    <a:pt x="1091" y="1411"/>
                  </a:cubicBezTo>
                  <a:cubicBezTo>
                    <a:pt x="891" y="1411"/>
                    <a:pt x="696" y="1323"/>
                    <a:pt x="601" y="1134"/>
                  </a:cubicBezTo>
                  <a:cubicBezTo>
                    <a:pt x="501" y="900"/>
                    <a:pt x="568" y="567"/>
                    <a:pt x="835" y="433"/>
                  </a:cubicBezTo>
                  <a:cubicBezTo>
                    <a:pt x="901" y="400"/>
                    <a:pt x="1002" y="400"/>
                    <a:pt x="1068" y="400"/>
                  </a:cubicBezTo>
                  <a:close/>
                  <a:moveTo>
                    <a:pt x="1032" y="0"/>
                  </a:moveTo>
                  <a:cubicBezTo>
                    <a:pt x="886" y="0"/>
                    <a:pt x="738" y="31"/>
                    <a:pt x="601" y="100"/>
                  </a:cubicBezTo>
                  <a:cubicBezTo>
                    <a:pt x="168" y="300"/>
                    <a:pt x="1" y="900"/>
                    <a:pt x="234" y="1367"/>
                  </a:cubicBezTo>
                  <a:cubicBezTo>
                    <a:pt x="401" y="1634"/>
                    <a:pt x="735" y="1867"/>
                    <a:pt x="1068" y="1867"/>
                  </a:cubicBezTo>
                  <a:cubicBezTo>
                    <a:pt x="1202" y="1867"/>
                    <a:pt x="1368" y="1801"/>
                    <a:pt x="1502" y="1734"/>
                  </a:cubicBezTo>
                  <a:cubicBezTo>
                    <a:pt x="1936" y="1534"/>
                    <a:pt x="2136" y="933"/>
                    <a:pt x="1869" y="466"/>
                  </a:cubicBezTo>
                  <a:cubicBezTo>
                    <a:pt x="1727" y="183"/>
                    <a:pt x="1385"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5"/>
            <p:cNvSpPr/>
            <p:nvPr/>
          </p:nvSpPr>
          <p:spPr>
            <a:xfrm>
              <a:off x="422347" y="2798700"/>
              <a:ext cx="132706" cy="131520"/>
            </a:xfrm>
            <a:custGeom>
              <a:avLst/>
              <a:gdLst/>
              <a:ahLst/>
              <a:cxnLst/>
              <a:rect l="l" t="t" r="r" b="b"/>
              <a:pathLst>
                <a:path w="1903" h="1886" extrusionOk="0">
                  <a:moveTo>
                    <a:pt x="935" y="418"/>
                  </a:moveTo>
                  <a:cubicBezTo>
                    <a:pt x="1135" y="418"/>
                    <a:pt x="1235" y="451"/>
                    <a:pt x="1335" y="584"/>
                  </a:cubicBezTo>
                  <a:cubicBezTo>
                    <a:pt x="1435" y="718"/>
                    <a:pt x="1502" y="818"/>
                    <a:pt x="1502" y="951"/>
                  </a:cubicBezTo>
                  <a:cubicBezTo>
                    <a:pt x="1502" y="1118"/>
                    <a:pt x="1402" y="1251"/>
                    <a:pt x="1335" y="1318"/>
                  </a:cubicBezTo>
                  <a:cubicBezTo>
                    <a:pt x="1235" y="1435"/>
                    <a:pt x="1101" y="1493"/>
                    <a:pt x="964" y="1493"/>
                  </a:cubicBezTo>
                  <a:cubicBezTo>
                    <a:pt x="826" y="1493"/>
                    <a:pt x="685" y="1435"/>
                    <a:pt x="568" y="1318"/>
                  </a:cubicBezTo>
                  <a:cubicBezTo>
                    <a:pt x="468" y="1218"/>
                    <a:pt x="401" y="1085"/>
                    <a:pt x="401" y="951"/>
                  </a:cubicBezTo>
                  <a:cubicBezTo>
                    <a:pt x="401" y="784"/>
                    <a:pt x="501" y="651"/>
                    <a:pt x="568" y="584"/>
                  </a:cubicBezTo>
                  <a:cubicBezTo>
                    <a:pt x="701" y="451"/>
                    <a:pt x="835" y="418"/>
                    <a:pt x="935" y="418"/>
                  </a:cubicBezTo>
                  <a:close/>
                  <a:moveTo>
                    <a:pt x="922" y="1"/>
                  </a:moveTo>
                  <a:cubicBezTo>
                    <a:pt x="676" y="1"/>
                    <a:pt x="434" y="84"/>
                    <a:pt x="268" y="251"/>
                  </a:cubicBezTo>
                  <a:cubicBezTo>
                    <a:pt x="67" y="418"/>
                    <a:pt x="1" y="651"/>
                    <a:pt x="1" y="918"/>
                  </a:cubicBezTo>
                  <a:cubicBezTo>
                    <a:pt x="1" y="1185"/>
                    <a:pt x="101" y="1385"/>
                    <a:pt x="268" y="1585"/>
                  </a:cubicBezTo>
                  <a:cubicBezTo>
                    <a:pt x="468" y="1785"/>
                    <a:pt x="701" y="1885"/>
                    <a:pt x="935" y="1885"/>
                  </a:cubicBezTo>
                  <a:cubicBezTo>
                    <a:pt x="1202" y="1885"/>
                    <a:pt x="1402" y="1752"/>
                    <a:pt x="1602" y="1585"/>
                  </a:cubicBezTo>
                  <a:cubicBezTo>
                    <a:pt x="1835" y="1418"/>
                    <a:pt x="1902" y="1185"/>
                    <a:pt x="1902" y="918"/>
                  </a:cubicBezTo>
                  <a:cubicBezTo>
                    <a:pt x="1902" y="651"/>
                    <a:pt x="1769" y="418"/>
                    <a:pt x="1602" y="251"/>
                  </a:cubicBezTo>
                  <a:cubicBezTo>
                    <a:pt x="1418" y="84"/>
                    <a:pt x="1168"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5"/>
            <p:cNvSpPr/>
            <p:nvPr/>
          </p:nvSpPr>
          <p:spPr>
            <a:xfrm>
              <a:off x="892222" y="2659161"/>
              <a:ext cx="135007" cy="131450"/>
            </a:xfrm>
            <a:custGeom>
              <a:avLst/>
              <a:gdLst/>
              <a:ahLst/>
              <a:cxnLst/>
              <a:rect l="l" t="t" r="r" b="b"/>
              <a:pathLst>
                <a:path w="1936" h="1885" extrusionOk="0">
                  <a:moveTo>
                    <a:pt x="968" y="417"/>
                  </a:moveTo>
                  <a:cubicBezTo>
                    <a:pt x="1102" y="417"/>
                    <a:pt x="1235" y="450"/>
                    <a:pt x="1335" y="584"/>
                  </a:cubicBezTo>
                  <a:cubicBezTo>
                    <a:pt x="1469" y="717"/>
                    <a:pt x="1502" y="784"/>
                    <a:pt x="1502" y="951"/>
                  </a:cubicBezTo>
                  <a:cubicBezTo>
                    <a:pt x="1502" y="1118"/>
                    <a:pt x="1435" y="1251"/>
                    <a:pt x="1335" y="1318"/>
                  </a:cubicBezTo>
                  <a:cubicBezTo>
                    <a:pt x="1235" y="1435"/>
                    <a:pt x="1102" y="1493"/>
                    <a:pt x="968" y="1493"/>
                  </a:cubicBezTo>
                  <a:cubicBezTo>
                    <a:pt x="835" y="1493"/>
                    <a:pt x="701" y="1435"/>
                    <a:pt x="601" y="1318"/>
                  </a:cubicBezTo>
                  <a:cubicBezTo>
                    <a:pt x="468" y="1218"/>
                    <a:pt x="434" y="1118"/>
                    <a:pt x="434" y="951"/>
                  </a:cubicBezTo>
                  <a:cubicBezTo>
                    <a:pt x="434" y="784"/>
                    <a:pt x="468" y="717"/>
                    <a:pt x="601" y="584"/>
                  </a:cubicBezTo>
                  <a:cubicBezTo>
                    <a:pt x="735" y="450"/>
                    <a:pt x="835" y="417"/>
                    <a:pt x="968" y="417"/>
                  </a:cubicBezTo>
                  <a:close/>
                  <a:moveTo>
                    <a:pt x="956" y="0"/>
                  </a:moveTo>
                  <a:cubicBezTo>
                    <a:pt x="710" y="0"/>
                    <a:pt x="468" y="84"/>
                    <a:pt x="301" y="250"/>
                  </a:cubicBezTo>
                  <a:cubicBezTo>
                    <a:pt x="101" y="417"/>
                    <a:pt x="1" y="651"/>
                    <a:pt x="1" y="917"/>
                  </a:cubicBezTo>
                  <a:cubicBezTo>
                    <a:pt x="1" y="1184"/>
                    <a:pt x="134" y="1384"/>
                    <a:pt x="301" y="1585"/>
                  </a:cubicBezTo>
                  <a:cubicBezTo>
                    <a:pt x="468" y="1785"/>
                    <a:pt x="735" y="1885"/>
                    <a:pt x="968" y="1885"/>
                  </a:cubicBezTo>
                  <a:cubicBezTo>
                    <a:pt x="1235" y="1885"/>
                    <a:pt x="1435" y="1751"/>
                    <a:pt x="1635" y="1585"/>
                  </a:cubicBezTo>
                  <a:cubicBezTo>
                    <a:pt x="1835" y="1418"/>
                    <a:pt x="1936" y="1184"/>
                    <a:pt x="1936" y="917"/>
                  </a:cubicBezTo>
                  <a:cubicBezTo>
                    <a:pt x="1936" y="651"/>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a:off x="487479" y="2568435"/>
              <a:ext cx="135007" cy="131450"/>
            </a:xfrm>
            <a:custGeom>
              <a:avLst/>
              <a:gdLst/>
              <a:ahLst/>
              <a:cxnLst/>
              <a:rect l="l" t="t" r="r" b="b"/>
              <a:pathLst>
                <a:path w="1936" h="1885" extrusionOk="0">
                  <a:moveTo>
                    <a:pt x="968" y="417"/>
                  </a:moveTo>
                  <a:cubicBezTo>
                    <a:pt x="1101" y="417"/>
                    <a:pt x="1235" y="484"/>
                    <a:pt x="1368" y="584"/>
                  </a:cubicBezTo>
                  <a:cubicBezTo>
                    <a:pt x="1468" y="717"/>
                    <a:pt x="1535" y="817"/>
                    <a:pt x="1535" y="984"/>
                  </a:cubicBezTo>
                  <a:cubicBezTo>
                    <a:pt x="1535" y="1118"/>
                    <a:pt x="1435" y="1251"/>
                    <a:pt x="1368" y="1351"/>
                  </a:cubicBezTo>
                  <a:cubicBezTo>
                    <a:pt x="1252" y="1451"/>
                    <a:pt x="1110" y="1501"/>
                    <a:pt x="972" y="1501"/>
                  </a:cubicBezTo>
                  <a:cubicBezTo>
                    <a:pt x="835" y="1501"/>
                    <a:pt x="701" y="1451"/>
                    <a:pt x="601" y="1351"/>
                  </a:cubicBezTo>
                  <a:cubicBezTo>
                    <a:pt x="468" y="1218"/>
                    <a:pt x="434" y="1118"/>
                    <a:pt x="434" y="984"/>
                  </a:cubicBezTo>
                  <a:cubicBezTo>
                    <a:pt x="434" y="817"/>
                    <a:pt x="468" y="717"/>
                    <a:pt x="601" y="584"/>
                  </a:cubicBezTo>
                  <a:cubicBezTo>
                    <a:pt x="735" y="484"/>
                    <a:pt x="835" y="417"/>
                    <a:pt x="968" y="417"/>
                  </a:cubicBezTo>
                  <a:close/>
                  <a:moveTo>
                    <a:pt x="956" y="0"/>
                  </a:moveTo>
                  <a:cubicBezTo>
                    <a:pt x="710" y="0"/>
                    <a:pt x="468" y="84"/>
                    <a:pt x="301" y="250"/>
                  </a:cubicBezTo>
                  <a:cubicBezTo>
                    <a:pt x="101" y="417"/>
                    <a:pt x="1" y="684"/>
                    <a:pt x="1" y="918"/>
                  </a:cubicBezTo>
                  <a:cubicBezTo>
                    <a:pt x="1" y="1184"/>
                    <a:pt x="134" y="1385"/>
                    <a:pt x="301" y="1585"/>
                  </a:cubicBezTo>
                  <a:cubicBezTo>
                    <a:pt x="468" y="1818"/>
                    <a:pt x="735" y="1885"/>
                    <a:pt x="968" y="1885"/>
                  </a:cubicBezTo>
                  <a:cubicBezTo>
                    <a:pt x="1235" y="1885"/>
                    <a:pt x="1435" y="1751"/>
                    <a:pt x="1635" y="1585"/>
                  </a:cubicBezTo>
                  <a:cubicBezTo>
                    <a:pt x="1835" y="1418"/>
                    <a:pt x="1935" y="1184"/>
                    <a:pt x="1935" y="918"/>
                  </a:cubicBezTo>
                  <a:cubicBezTo>
                    <a:pt x="1935" y="684"/>
                    <a:pt x="1802" y="417"/>
                    <a:pt x="1635" y="250"/>
                  </a:cubicBezTo>
                  <a:cubicBezTo>
                    <a:pt x="1452" y="84"/>
                    <a:pt x="1202"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5"/>
            <p:cNvSpPr/>
            <p:nvPr/>
          </p:nvSpPr>
          <p:spPr>
            <a:xfrm>
              <a:off x="829460" y="2907766"/>
              <a:ext cx="139609" cy="131799"/>
            </a:xfrm>
            <a:custGeom>
              <a:avLst/>
              <a:gdLst/>
              <a:ahLst/>
              <a:cxnLst/>
              <a:rect l="l" t="t" r="r" b="b"/>
              <a:pathLst>
                <a:path w="2002" h="1890" extrusionOk="0">
                  <a:moveTo>
                    <a:pt x="968" y="455"/>
                  </a:moveTo>
                  <a:cubicBezTo>
                    <a:pt x="1068" y="455"/>
                    <a:pt x="1201" y="488"/>
                    <a:pt x="1334" y="588"/>
                  </a:cubicBezTo>
                  <a:cubicBezTo>
                    <a:pt x="1535" y="822"/>
                    <a:pt x="1535" y="1155"/>
                    <a:pt x="1334" y="1355"/>
                  </a:cubicBezTo>
                  <a:cubicBezTo>
                    <a:pt x="1234" y="1455"/>
                    <a:pt x="1101" y="1505"/>
                    <a:pt x="963" y="1505"/>
                  </a:cubicBezTo>
                  <a:cubicBezTo>
                    <a:pt x="826" y="1505"/>
                    <a:pt x="684" y="1455"/>
                    <a:pt x="567" y="1355"/>
                  </a:cubicBezTo>
                  <a:cubicBezTo>
                    <a:pt x="467" y="1222"/>
                    <a:pt x="400" y="1122"/>
                    <a:pt x="400" y="988"/>
                  </a:cubicBezTo>
                  <a:cubicBezTo>
                    <a:pt x="400" y="822"/>
                    <a:pt x="501" y="688"/>
                    <a:pt x="567" y="621"/>
                  </a:cubicBezTo>
                  <a:cubicBezTo>
                    <a:pt x="701" y="488"/>
                    <a:pt x="834" y="455"/>
                    <a:pt x="968" y="455"/>
                  </a:cubicBezTo>
                  <a:close/>
                  <a:moveTo>
                    <a:pt x="950" y="0"/>
                  </a:moveTo>
                  <a:cubicBezTo>
                    <a:pt x="703" y="0"/>
                    <a:pt x="455" y="100"/>
                    <a:pt x="267" y="288"/>
                  </a:cubicBezTo>
                  <a:cubicBezTo>
                    <a:pt x="67" y="455"/>
                    <a:pt x="0" y="688"/>
                    <a:pt x="0" y="955"/>
                  </a:cubicBezTo>
                  <a:cubicBezTo>
                    <a:pt x="0" y="1189"/>
                    <a:pt x="100" y="1389"/>
                    <a:pt x="267" y="1622"/>
                  </a:cubicBezTo>
                  <a:cubicBezTo>
                    <a:pt x="467" y="1822"/>
                    <a:pt x="701" y="1889"/>
                    <a:pt x="968" y="1889"/>
                  </a:cubicBezTo>
                  <a:cubicBezTo>
                    <a:pt x="1201" y="1889"/>
                    <a:pt x="1468" y="1822"/>
                    <a:pt x="1601" y="1589"/>
                  </a:cubicBezTo>
                  <a:cubicBezTo>
                    <a:pt x="2002" y="1222"/>
                    <a:pt x="2002" y="655"/>
                    <a:pt x="1601" y="288"/>
                  </a:cubicBezTo>
                  <a:cubicBezTo>
                    <a:pt x="1422" y="92"/>
                    <a:pt x="1187" y="0"/>
                    <a:pt x="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 name="Google Shape;2414;p68"/>
          <p:cNvGrpSpPr/>
          <p:nvPr/>
        </p:nvGrpSpPr>
        <p:grpSpPr>
          <a:xfrm>
            <a:off x="979301" y="1103968"/>
            <a:ext cx="476918" cy="476918"/>
            <a:chOff x="5230513" y="639143"/>
            <a:chExt cx="476918" cy="476918"/>
          </a:xfrm>
        </p:grpSpPr>
        <p:sp>
          <p:nvSpPr>
            <p:cNvPr id="108" name="Google Shape;2415;p68"/>
            <p:cNvSpPr/>
            <p:nvPr/>
          </p:nvSpPr>
          <p:spPr>
            <a:xfrm>
              <a:off x="5230513" y="639143"/>
              <a:ext cx="476918" cy="476918"/>
            </a:xfrm>
            <a:custGeom>
              <a:avLst/>
              <a:gdLst/>
              <a:ahLst/>
              <a:cxnLst/>
              <a:rect l="l" t="t" r="r" b="b"/>
              <a:pathLst>
                <a:path w="6839" h="6839" extrusionOk="0">
                  <a:moveTo>
                    <a:pt x="3436" y="0"/>
                  </a:moveTo>
                  <a:cubicBezTo>
                    <a:pt x="1535" y="0"/>
                    <a:pt x="1" y="1534"/>
                    <a:pt x="1" y="3402"/>
                  </a:cubicBezTo>
                  <a:cubicBezTo>
                    <a:pt x="1" y="5304"/>
                    <a:pt x="1535" y="6838"/>
                    <a:pt x="3436" y="6838"/>
                  </a:cubicBezTo>
                  <a:cubicBezTo>
                    <a:pt x="5304" y="6838"/>
                    <a:pt x="6839" y="5304"/>
                    <a:pt x="6839" y="3402"/>
                  </a:cubicBezTo>
                  <a:cubicBezTo>
                    <a:pt x="6839" y="1534"/>
                    <a:pt x="5304" y="0"/>
                    <a:pt x="3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416;p68"/>
            <p:cNvSpPr/>
            <p:nvPr/>
          </p:nvSpPr>
          <p:spPr>
            <a:xfrm>
              <a:off x="5288673" y="710063"/>
              <a:ext cx="349024" cy="345467"/>
            </a:xfrm>
            <a:custGeom>
              <a:avLst/>
              <a:gdLst/>
              <a:ahLst/>
              <a:cxnLst/>
              <a:rect l="l" t="t" r="r" b="b"/>
              <a:pathLst>
                <a:path w="5005" h="4954" extrusionOk="0">
                  <a:moveTo>
                    <a:pt x="234" y="0"/>
                  </a:moveTo>
                  <a:cubicBezTo>
                    <a:pt x="184" y="0"/>
                    <a:pt x="134" y="17"/>
                    <a:pt x="101" y="50"/>
                  </a:cubicBezTo>
                  <a:cubicBezTo>
                    <a:pt x="0" y="151"/>
                    <a:pt x="0" y="284"/>
                    <a:pt x="101" y="351"/>
                  </a:cubicBezTo>
                  <a:lnTo>
                    <a:pt x="4604" y="4887"/>
                  </a:lnTo>
                  <a:cubicBezTo>
                    <a:pt x="4637" y="4954"/>
                    <a:pt x="4704" y="4954"/>
                    <a:pt x="4771" y="4954"/>
                  </a:cubicBezTo>
                  <a:cubicBezTo>
                    <a:pt x="4837" y="4954"/>
                    <a:pt x="4871" y="4954"/>
                    <a:pt x="4904" y="4887"/>
                  </a:cubicBezTo>
                  <a:cubicBezTo>
                    <a:pt x="5004" y="4821"/>
                    <a:pt x="5004" y="4687"/>
                    <a:pt x="4904" y="4620"/>
                  </a:cubicBezTo>
                  <a:lnTo>
                    <a:pt x="367" y="50"/>
                  </a:lnTo>
                  <a:cubicBezTo>
                    <a:pt x="334" y="17"/>
                    <a:pt x="284"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2395;p68"/>
          <p:cNvGrpSpPr/>
          <p:nvPr/>
        </p:nvGrpSpPr>
        <p:grpSpPr>
          <a:xfrm>
            <a:off x="7284324" y="540820"/>
            <a:ext cx="1305022" cy="1663250"/>
            <a:chOff x="6925381" y="629867"/>
            <a:chExt cx="1305022" cy="1663250"/>
          </a:xfrm>
        </p:grpSpPr>
        <p:sp>
          <p:nvSpPr>
            <p:cNvPr id="111" name="Google Shape;2396;p68"/>
            <p:cNvSpPr/>
            <p:nvPr/>
          </p:nvSpPr>
          <p:spPr>
            <a:xfrm>
              <a:off x="8011714" y="2095349"/>
              <a:ext cx="204742" cy="197768"/>
            </a:xfrm>
            <a:custGeom>
              <a:avLst/>
              <a:gdLst/>
              <a:ahLst/>
              <a:cxnLst/>
              <a:rect l="l" t="t" r="r" b="b"/>
              <a:pathLst>
                <a:path w="2936" h="2836" extrusionOk="0">
                  <a:moveTo>
                    <a:pt x="1468" y="367"/>
                  </a:moveTo>
                  <a:cubicBezTo>
                    <a:pt x="1701" y="367"/>
                    <a:pt x="1968" y="501"/>
                    <a:pt x="2168" y="668"/>
                  </a:cubicBezTo>
                  <a:cubicBezTo>
                    <a:pt x="2368" y="834"/>
                    <a:pt x="2468" y="1068"/>
                    <a:pt x="2468" y="1368"/>
                  </a:cubicBezTo>
                  <a:cubicBezTo>
                    <a:pt x="2402" y="1902"/>
                    <a:pt x="1968" y="2369"/>
                    <a:pt x="1434" y="2369"/>
                  </a:cubicBezTo>
                  <a:cubicBezTo>
                    <a:pt x="1168" y="2369"/>
                    <a:pt x="934" y="2269"/>
                    <a:pt x="701" y="2069"/>
                  </a:cubicBezTo>
                  <a:cubicBezTo>
                    <a:pt x="500" y="1902"/>
                    <a:pt x="434" y="1668"/>
                    <a:pt x="434" y="1368"/>
                  </a:cubicBezTo>
                  <a:cubicBezTo>
                    <a:pt x="434" y="834"/>
                    <a:pt x="867" y="367"/>
                    <a:pt x="1468" y="367"/>
                  </a:cubicBezTo>
                  <a:close/>
                  <a:moveTo>
                    <a:pt x="1468" y="1"/>
                  </a:moveTo>
                  <a:cubicBezTo>
                    <a:pt x="667" y="1"/>
                    <a:pt x="0" y="601"/>
                    <a:pt x="0" y="1402"/>
                  </a:cubicBezTo>
                  <a:cubicBezTo>
                    <a:pt x="0" y="1768"/>
                    <a:pt x="133" y="2102"/>
                    <a:pt x="434" y="2402"/>
                  </a:cubicBezTo>
                  <a:cubicBezTo>
                    <a:pt x="701" y="2669"/>
                    <a:pt x="1101" y="2836"/>
                    <a:pt x="1468" y="2836"/>
                  </a:cubicBezTo>
                  <a:cubicBezTo>
                    <a:pt x="2268" y="2836"/>
                    <a:pt x="2869" y="2169"/>
                    <a:pt x="2935" y="1402"/>
                  </a:cubicBezTo>
                  <a:cubicBezTo>
                    <a:pt x="2935" y="1035"/>
                    <a:pt x="2802" y="701"/>
                    <a:pt x="2502" y="401"/>
                  </a:cubicBezTo>
                  <a:cubicBezTo>
                    <a:pt x="2202" y="167"/>
                    <a:pt x="1835" y="1"/>
                    <a:pt x="1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397;p68"/>
            <p:cNvSpPr/>
            <p:nvPr/>
          </p:nvSpPr>
          <p:spPr>
            <a:xfrm>
              <a:off x="7169593" y="855530"/>
              <a:ext cx="437378" cy="422245"/>
            </a:xfrm>
            <a:custGeom>
              <a:avLst/>
              <a:gdLst/>
              <a:ahLst/>
              <a:cxnLst/>
              <a:rect l="l" t="t" r="r" b="b"/>
              <a:pathLst>
                <a:path w="6272" h="6055" extrusionOk="0">
                  <a:moveTo>
                    <a:pt x="3670" y="0"/>
                  </a:moveTo>
                  <a:lnTo>
                    <a:pt x="1" y="3669"/>
                  </a:lnTo>
                  <a:lnTo>
                    <a:pt x="1602" y="5304"/>
                  </a:lnTo>
                  <a:cubicBezTo>
                    <a:pt x="2102" y="5804"/>
                    <a:pt x="2769" y="6054"/>
                    <a:pt x="3436" y="6054"/>
                  </a:cubicBezTo>
                  <a:cubicBezTo>
                    <a:pt x="4104" y="6054"/>
                    <a:pt x="4771" y="5804"/>
                    <a:pt x="5271" y="5304"/>
                  </a:cubicBezTo>
                  <a:cubicBezTo>
                    <a:pt x="6272" y="4303"/>
                    <a:pt x="6272" y="2635"/>
                    <a:pt x="5271" y="1635"/>
                  </a:cubicBezTo>
                  <a:lnTo>
                    <a:pt x="36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398;p68"/>
            <p:cNvSpPr/>
            <p:nvPr/>
          </p:nvSpPr>
          <p:spPr>
            <a:xfrm>
              <a:off x="6941629" y="642629"/>
              <a:ext cx="486262" cy="468828"/>
            </a:xfrm>
            <a:custGeom>
              <a:avLst/>
              <a:gdLst/>
              <a:ahLst/>
              <a:cxnLst/>
              <a:rect l="l" t="t" r="r" b="b"/>
              <a:pathLst>
                <a:path w="6973" h="6723" extrusionOk="0">
                  <a:moveTo>
                    <a:pt x="2836" y="1"/>
                  </a:moveTo>
                  <a:cubicBezTo>
                    <a:pt x="2169" y="1"/>
                    <a:pt x="1502" y="251"/>
                    <a:pt x="1001" y="751"/>
                  </a:cubicBezTo>
                  <a:cubicBezTo>
                    <a:pt x="1" y="1752"/>
                    <a:pt x="1" y="3420"/>
                    <a:pt x="1001" y="4421"/>
                  </a:cubicBezTo>
                  <a:lnTo>
                    <a:pt x="3303" y="6722"/>
                  </a:lnTo>
                  <a:lnTo>
                    <a:pt x="6972" y="3053"/>
                  </a:lnTo>
                  <a:lnTo>
                    <a:pt x="4671" y="751"/>
                  </a:lnTo>
                  <a:cubicBezTo>
                    <a:pt x="4170" y="251"/>
                    <a:pt x="3503" y="1"/>
                    <a:pt x="28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399;p68"/>
            <p:cNvSpPr/>
            <p:nvPr/>
          </p:nvSpPr>
          <p:spPr>
            <a:xfrm>
              <a:off x="6925381" y="629867"/>
              <a:ext cx="518759" cy="495537"/>
            </a:xfrm>
            <a:custGeom>
              <a:avLst/>
              <a:gdLst/>
              <a:ahLst/>
              <a:cxnLst/>
              <a:rect l="l" t="t" r="r" b="b"/>
              <a:pathLst>
                <a:path w="7439" h="7106" extrusionOk="0">
                  <a:moveTo>
                    <a:pt x="3069" y="401"/>
                  </a:moveTo>
                  <a:cubicBezTo>
                    <a:pt x="3703" y="401"/>
                    <a:pt x="4337" y="668"/>
                    <a:pt x="4737" y="1101"/>
                  </a:cubicBezTo>
                  <a:lnTo>
                    <a:pt x="6872" y="3236"/>
                  </a:lnTo>
                  <a:lnTo>
                    <a:pt x="3503" y="6605"/>
                  </a:lnTo>
                  <a:lnTo>
                    <a:pt x="1368" y="4504"/>
                  </a:lnTo>
                  <a:cubicBezTo>
                    <a:pt x="434" y="3570"/>
                    <a:pt x="434" y="2035"/>
                    <a:pt x="1368" y="1101"/>
                  </a:cubicBezTo>
                  <a:cubicBezTo>
                    <a:pt x="1835" y="668"/>
                    <a:pt x="2435" y="401"/>
                    <a:pt x="3069" y="401"/>
                  </a:cubicBezTo>
                  <a:close/>
                  <a:moveTo>
                    <a:pt x="3069" y="0"/>
                  </a:moveTo>
                  <a:cubicBezTo>
                    <a:pt x="2335" y="0"/>
                    <a:pt x="1601" y="267"/>
                    <a:pt x="1068" y="834"/>
                  </a:cubicBezTo>
                  <a:cubicBezTo>
                    <a:pt x="0" y="1902"/>
                    <a:pt x="0" y="3703"/>
                    <a:pt x="1068" y="4771"/>
                  </a:cubicBezTo>
                  <a:lnTo>
                    <a:pt x="3369" y="7072"/>
                  </a:lnTo>
                  <a:cubicBezTo>
                    <a:pt x="3403" y="7072"/>
                    <a:pt x="3503" y="7106"/>
                    <a:pt x="3536" y="7106"/>
                  </a:cubicBezTo>
                  <a:cubicBezTo>
                    <a:pt x="3569" y="7106"/>
                    <a:pt x="3603" y="7106"/>
                    <a:pt x="3703" y="7072"/>
                  </a:cubicBezTo>
                  <a:lnTo>
                    <a:pt x="7372" y="3403"/>
                  </a:lnTo>
                  <a:cubicBezTo>
                    <a:pt x="7439" y="3336"/>
                    <a:pt x="7439" y="3203"/>
                    <a:pt x="7372" y="3103"/>
                  </a:cubicBezTo>
                  <a:lnTo>
                    <a:pt x="5070" y="834"/>
                  </a:lnTo>
                  <a:cubicBezTo>
                    <a:pt x="4537" y="267"/>
                    <a:pt x="3836" y="0"/>
                    <a:pt x="3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400;p68"/>
            <p:cNvSpPr/>
            <p:nvPr/>
          </p:nvSpPr>
          <p:spPr>
            <a:xfrm>
              <a:off x="7790724" y="1266060"/>
              <a:ext cx="439679" cy="422245"/>
            </a:xfrm>
            <a:custGeom>
              <a:avLst/>
              <a:gdLst/>
              <a:ahLst/>
              <a:cxnLst/>
              <a:rect l="l" t="t" r="r" b="b"/>
              <a:pathLst>
                <a:path w="6305" h="6055" extrusionOk="0">
                  <a:moveTo>
                    <a:pt x="3469" y="1"/>
                  </a:moveTo>
                  <a:cubicBezTo>
                    <a:pt x="2802" y="1"/>
                    <a:pt x="2135" y="251"/>
                    <a:pt x="1635" y="751"/>
                  </a:cubicBezTo>
                  <a:lnTo>
                    <a:pt x="0" y="2352"/>
                  </a:lnTo>
                  <a:lnTo>
                    <a:pt x="3669" y="6055"/>
                  </a:lnTo>
                  <a:lnTo>
                    <a:pt x="5304" y="4420"/>
                  </a:lnTo>
                  <a:cubicBezTo>
                    <a:pt x="6305" y="3420"/>
                    <a:pt x="6305" y="1752"/>
                    <a:pt x="5304" y="751"/>
                  </a:cubicBezTo>
                  <a:cubicBezTo>
                    <a:pt x="4804" y="251"/>
                    <a:pt x="4136" y="1"/>
                    <a:pt x="34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401;p68"/>
            <p:cNvSpPr/>
            <p:nvPr/>
          </p:nvSpPr>
          <p:spPr>
            <a:xfrm>
              <a:off x="7560389" y="1427706"/>
              <a:ext cx="486262" cy="468828"/>
            </a:xfrm>
            <a:custGeom>
              <a:avLst/>
              <a:gdLst/>
              <a:ahLst/>
              <a:cxnLst/>
              <a:rect l="l" t="t" r="r" b="b"/>
              <a:pathLst>
                <a:path w="6973" h="6723" extrusionOk="0">
                  <a:moveTo>
                    <a:pt x="3303" y="1"/>
                  </a:moveTo>
                  <a:lnTo>
                    <a:pt x="1001" y="2303"/>
                  </a:lnTo>
                  <a:cubicBezTo>
                    <a:pt x="1" y="3303"/>
                    <a:pt x="1" y="4971"/>
                    <a:pt x="1001" y="5972"/>
                  </a:cubicBezTo>
                  <a:cubicBezTo>
                    <a:pt x="1502" y="6472"/>
                    <a:pt x="2169" y="6722"/>
                    <a:pt x="2836" y="6722"/>
                  </a:cubicBezTo>
                  <a:cubicBezTo>
                    <a:pt x="3503" y="6722"/>
                    <a:pt x="4170" y="6472"/>
                    <a:pt x="4671" y="5972"/>
                  </a:cubicBezTo>
                  <a:lnTo>
                    <a:pt x="6972" y="3670"/>
                  </a:lnTo>
                  <a:lnTo>
                    <a:pt x="33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402;p68"/>
            <p:cNvSpPr/>
            <p:nvPr/>
          </p:nvSpPr>
          <p:spPr>
            <a:xfrm>
              <a:off x="7560389" y="1412643"/>
              <a:ext cx="497908" cy="501325"/>
            </a:xfrm>
            <a:custGeom>
              <a:avLst/>
              <a:gdLst/>
              <a:ahLst/>
              <a:cxnLst/>
              <a:rect l="l" t="t" r="r" b="b"/>
              <a:pathLst>
                <a:path w="7140" h="7189" extrusionOk="0">
                  <a:moveTo>
                    <a:pt x="3303" y="517"/>
                  </a:moveTo>
                  <a:lnTo>
                    <a:pt x="6739" y="3953"/>
                  </a:lnTo>
                  <a:lnTo>
                    <a:pt x="4604" y="6055"/>
                  </a:lnTo>
                  <a:cubicBezTo>
                    <a:pt x="4137" y="6522"/>
                    <a:pt x="3570" y="6788"/>
                    <a:pt x="2903" y="6788"/>
                  </a:cubicBezTo>
                  <a:cubicBezTo>
                    <a:pt x="2236" y="6788"/>
                    <a:pt x="1635" y="6522"/>
                    <a:pt x="1168" y="6055"/>
                  </a:cubicBezTo>
                  <a:cubicBezTo>
                    <a:pt x="735" y="5621"/>
                    <a:pt x="468" y="5020"/>
                    <a:pt x="468" y="4353"/>
                  </a:cubicBezTo>
                  <a:cubicBezTo>
                    <a:pt x="468" y="3686"/>
                    <a:pt x="735" y="3119"/>
                    <a:pt x="1168" y="2652"/>
                  </a:cubicBezTo>
                  <a:lnTo>
                    <a:pt x="3303" y="517"/>
                  </a:lnTo>
                  <a:close/>
                  <a:moveTo>
                    <a:pt x="3286" y="0"/>
                  </a:moveTo>
                  <a:cubicBezTo>
                    <a:pt x="3236" y="0"/>
                    <a:pt x="3186" y="17"/>
                    <a:pt x="3136" y="50"/>
                  </a:cubicBezTo>
                  <a:lnTo>
                    <a:pt x="835" y="2352"/>
                  </a:lnTo>
                  <a:cubicBezTo>
                    <a:pt x="301" y="2886"/>
                    <a:pt x="1" y="3619"/>
                    <a:pt x="1" y="4353"/>
                  </a:cubicBezTo>
                  <a:cubicBezTo>
                    <a:pt x="1" y="5121"/>
                    <a:pt x="301" y="5821"/>
                    <a:pt x="835" y="6355"/>
                  </a:cubicBezTo>
                  <a:cubicBezTo>
                    <a:pt x="1402" y="6888"/>
                    <a:pt x="2102" y="7189"/>
                    <a:pt x="2836" y="7189"/>
                  </a:cubicBezTo>
                  <a:cubicBezTo>
                    <a:pt x="3603" y="7189"/>
                    <a:pt x="4304" y="6888"/>
                    <a:pt x="4804" y="6355"/>
                  </a:cubicBezTo>
                  <a:lnTo>
                    <a:pt x="7106" y="4053"/>
                  </a:lnTo>
                  <a:cubicBezTo>
                    <a:pt x="7106" y="4020"/>
                    <a:pt x="7139" y="3986"/>
                    <a:pt x="7139" y="3886"/>
                  </a:cubicBezTo>
                  <a:cubicBezTo>
                    <a:pt x="7139" y="3820"/>
                    <a:pt x="7139" y="3786"/>
                    <a:pt x="7106" y="3720"/>
                  </a:cubicBezTo>
                  <a:lnTo>
                    <a:pt x="3437" y="50"/>
                  </a:lnTo>
                  <a:cubicBezTo>
                    <a:pt x="3386" y="17"/>
                    <a:pt x="3336" y="0"/>
                    <a:pt x="3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616687" y="851989"/>
            <a:ext cx="5731827" cy="3273443"/>
          </a:xfrm>
        </p:spPr>
        <p:txBody>
          <a:bodyPr/>
          <a:lstStyle/>
          <a:p>
            <a:pPr marL="127000" indent="0" algn="just"/>
            <a:r>
              <a:rPr lang="en-US" sz="1800" b="1" i="1" dirty="0"/>
              <a:t>1. Substance/Drug use disorders</a:t>
            </a:r>
            <a:r>
              <a:rPr lang="en-US" sz="1800" b="1" dirty="0"/>
              <a:t> </a:t>
            </a:r>
            <a:r>
              <a:rPr lang="en-US" sz="1800" dirty="0"/>
              <a:t>patterns of maladaptive behaviors and reactions brought about by the </a:t>
            </a:r>
            <a:r>
              <a:rPr lang="en-US" sz="1800" dirty="0" smtClean="0"/>
              <a:t>repeated/compulsive </a:t>
            </a:r>
            <a:r>
              <a:rPr lang="en-US" sz="1800" dirty="0"/>
              <a:t>use of substances.</a:t>
            </a:r>
          </a:p>
          <a:p>
            <a:pPr marL="127000" indent="0" algn="just"/>
            <a:endParaRPr lang="en-US" sz="1800" dirty="0"/>
          </a:p>
          <a:p>
            <a:pPr marL="127000" indent="0" algn="just"/>
            <a:r>
              <a:rPr lang="en-US" sz="1800" b="1" i="1" dirty="0"/>
              <a:t>2. Non chemical addiction: </a:t>
            </a:r>
            <a:r>
              <a:rPr lang="en-US" sz="1800" dirty="0"/>
              <a:t> non-substance addiction includes things such as gambling, </a:t>
            </a:r>
            <a:r>
              <a:rPr lang="en-US" sz="1800" dirty="0" smtClean="0"/>
              <a:t>risky sex, </a:t>
            </a:r>
            <a:r>
              <a:rPr lang="en-US" sz="1800" dirty="0"/>
              <a:t>food, the internet, mobile devices, and shopping. These are sometimes called </a:t>
            </a:r>
            <a:r>
              <a:rPr lang="en-US" sz="1800" b="1" dirty="0"/>
              <a:t>behavioral addictions</a:t>
            </a:r>
            <a:r>
              <a:rPr lang="en-US" sz="1800" dirty="0" smtClean="0"/>
              <a:t>.</a:t>
            </a:r>
          </a:p>
          <a:p>
            <a:pPr marL="127000" indent="0" algn="just"/>
            <a:endParaRPr lang="en-US" sz="1800" dirty="0"/>
          </a:p>
          <a:p>
            <a:pPr marL="127000" indent="0" algn="just"/>
            <a:r>
              <a:rPr lang="en-US" sz="1800" dirty="0"/>
              <a:t>When a person engages in these behaviors in excess and can’t stop, it becomes an addiction.</a:t>
            </a:r>
          </a:p>
          <a:p>
            <a:pPr algn="l">
              <a:buFont typeface="Arial" panose="020B0604020202020204" pitchFamily="34" charset="0"/>
              <a:buChar char="•"/>
            </a:pPr>
            <a:endParaRPr lang="en-US" b="1" i="1" dirty="0"/>
          </a:p>
          <a:p>
            <a:endParaRPr lang="en-US" dirty="0"/>
          </a:p>
        </p:txBody>
      </p:sp>
      <p:grpSp>
        <p:nvGrpSpPr>
          <p:cNvPr id="4" name="Google Shape;897;p37"/>
          <p:cNvGrpSpPr/>
          <p:nvPr/>
        </p:nvGrpSpPr>
        <p:grpSpPr>
          <a:xfrm>
            <a:off x="6647539" y="238895"/>
            <a:ext cx="2487175" cy="2625941"/>
            <a:chOff x="4828025" y="773274"/>
            <a:chExt cx="3334870" cy="3490967"/>
          </a:xfrm>
        </p:grpSpPr>
        <p:grpSp>
          <p:nvGrpSpPr>
            <p:cNvPr id="5" name="Google Shape;898;p37"/>
            <p:cNvGrpSpPr/>
            <p:nvPr/>
          </p:nvGrpSpPr>
          <p:grpSpPr>
            <a:xfrm>
              <a:off x="4828025" y="773274"/>
              <a:ext cx="3334870" cy="3490967"/>
              <a:chOff x="4942325" y="773274"/>
              <a:chExt cx="3334870" cy="3490967"/>
            </a:xfrm>
          </p:grpSpPr>
          <p:sp>
            <p:nvSpPr>
              <p:cNvPr id="7" name="Google Shape;899;p37"/>
              <p:cNvSpPr/>
              <p:nvPr/>
            </p:nvSpPr>
            <p:spPr>
              <a:xfrm>
                <a:off x="5155433" y="1825251"/>
                <a:ext cx="1821508" cy="883592"/>
              </a:xfrm>
              <a:custGeom>
                <a:avLst/>
                <a:gdLst/>
                <a:ahLst/>
                <a:cxnLst/>
                <a:rect l="l" t="t" r="r" b="b"/>
                <a:pathLst>
                  <a:path w="39063" h="18949" extrusionOk="0">
                    <a:moveTo>
                      <a:pt x="19289" y="0"/>
                    </a:moveTo>
                    <a:cubicBezTo>
                      <a:pt x="7525" y="0"/>
                      <a:pt x="1" y="10697"/>
                      <a:pt x="1" y="10697"/>
                    </a:cubicBezTo>
                    <a:cubicBezTo>
                      <a:pt x="6204" y="16868"/>
                      <a:pt x="12510" y="18948"/>
                      <a:pt x="18194" y="18948"/>
                    </a:cubicBezTo>
                    <a:cubicBezTo>
                      <a:pt x="29962" y="18948"/>
                      <a:pt x="39062" y="10030"/>
                      <a:pt x="39062" y="10030"/>
                    </a:cubicBezTo>
                    <a:cubicBezTo>
                      <a:pt x="31721" y="2525"/>
                      <a:pt x="25005" y="0"/>
                      <a:pt x="19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00;p37"/>
              <p:cNvSpPr/>
              <p:nvPr/>
            </p:nvSpPr>
            <p:spPr>
              <a:xfrm>
                <a:off x="5143029" y="1815412"/>
                <a:ext cx="1841652" cy="902197"/>
              </a:xfrm>
              <a:custGeom>
                <a:avLst/>
                <a:gdLst/>
                <a:ahLst/>
                <a:cxnLst/>
                <a:rect l="l" t="t" r="r" b="b"/>
                <a:pathLst>
                  <a:path w="39495" h="19348" extrusionOk="0">
                    <a:moveTo>
                      <a:pt x="19522" y="467"/>
                    </a:moveTo>
                    <a:cubicBezTo>
                      <a:pt x="19541" y="467"/>
                      <a:pt x="19561" y="467"/>
                      <a:pt x="19581" y="467"/>
                    </a:cubicBezTo>
                    <a:cubicBezTo>
                      <a:pt x="26085" y="467"/>
                      <a:pt x="32623" y="3769"/>
                      <a:pt x="39061" y="10274"/>
                    </a:cubicBezTo>
                    <a:cubicBezTo>
                      <a:pt x="37794" y="11408"/>
                      <a:pt x="29221" y="18980"/>
                      <a:pt x="18480" y="18980"/>
                    </a:cubicBezTo>
                    <a:cubicBezTo>
                      <a:pt x="12042" y="18980"/>
                      <a:pt x="5971" y="16278"/>
                      <a:pt x="567" y="10908"/>
                    </a:cubicBezTo>
                    <a:cubicBezTo>
                      <a:pt x="1466" y="9609"/>
                      <a:pt x="8746" y="467"/>
                      <a:pt x="19522" y="467"/>
                    </a:cubicBezTo>
                    <a:close/>
                    <a:moveTo>
                      <a:pt x="19481" y="0"/>
                    </a:moveTo>
                    <a:cubicBezTo>
                      <a:pt x="7772" y="0"/>
                      <a:pt x="133" y="10641"/>
                      <a:pt x="67" y="10774"/>
                    </a:cubicBezTo>
                    <a:cubicBezTo>
                      <a:pt x="0" y="10841"/>
                      <a:pt x="0" y="10941"/>
                      <a:pt x="100" y="11008"/>
                    </a:cubicBezTo>
                    <a:cubicBezTo>
                      <a:pt x="5637" y="16579"/>
                      <a:pt x="11808" y="19347"/>
                      <a:pt x="18447" y="19347"/>
                    </a:cubicBezTo>
                    <a:cubicBezTo>
                      <a:pt x="30155" y="19347"/>
                      <a:pt x="39395" y="10474"/>
                      <a:pt x="39428" y="10408"/>
                    </a:cubicBezTo>
                    <a:cubicBezTo>
                      <a:pt x="39495" y="10307"/>
                      <a:pt x="39495" y="10174"/>
                      <a:pt x="39428" y="10107"/>
                    </a:cubicBezTo>
                    <a:cubicBezTo>
                      <a:pt x="32890" y="3403"/>
                      <a:pt x="26152" y="0"/>
                      <a:pt x="19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01;p37"/>
              <p:cNvSpPr/>
              <p:nvPr/>
            </p:nvSpPr>
            <p:spPr>
              <a:xfrm>
                <a:off x="5640778" y="1882282"/>
                <a:ext cx="777742" cy="777788"/>
              </a:xfrm>
              <a:custGeom>
                <a:avLst/>
                <a:gdLst/>
                <a:ahLst/>
                <a:cxnLst/>
                <a:rect l="l" t="t" r="r" b="b"/>
                <a:pathLst>
                  <a:path w="16679" h="16680" extrusionOk="0">
                    <a:moveTo>
                      <a:pt x="8340" y="0"/>
                    </a:moveTo>
                    <a:cubicBezTo>
                      <a:pt x="3736" y="0"/>
                      <a:pt x="0" y="3736"/>
                      <a:pt x="0" y="8340"/>
                    </a:cubicBezTo>
                    <a:cubicBezTo>
                      <a:pt x="0" y="12943"/>
                      <a:pt x="3736" y="16679"/>
                      <a:pt x="8340" y="16679"/>
                    </a:cubicBezTo>
                    <a:cubicBezTo>
                      <a:pt x="12976" y="16679"/>
                      <a:pt x="16679" y="12943"/>
                      <a:pt x="16679" y="8340"/>
                    </a:cubicBezTo>
                    <a:cubicBezTo>
                      <a:pt x="16679" y="3736"/>
                      <a:pt x="12976" y="0"/>
                      <a:pt x="8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02;p37"/>
              <p:cNvSpPr/>
              <p:nvPr/>
            </p:nvSpPr>
            <p:spPr>
              <a:xfrm>
                <a:off x="6001662" y="1997977"/>
                <a:ext cx="317364" cy="249890"/>
              </a:xfrm>
              <a:custGeom>
                <a:avLst/>
                <a:gdLst/>
                <a:ahLst/>
                <a:cxnLst/>
                <a:rect l="l" t="t" r="r" b="b"/>
                <a:pathLst>
                  <a:path w="6806" h="5359" extrusionOk="0">
                    <a:moveTo>
                      <a:pt x="1224" y="1"/>
                    </a:moveTo>
                    <a:cubicBezTo>
                      <a:pt x="639" y="1"/>
                      <a:pt x="245" y="88"/>
                      <a:pt x="200" y="88"/>
                    </a:cubicBezTo>
                    <a:cubicBezTo>
                      <a:pt x="67" y="121"/>
                      <a:pt x="0" y="221"/>
                      <a:pt x="34" y="355"/>
                    </a:cubicBezTo>
                    <a:cubicBezTo>
                      <a:pt x="61" y="465"/>
                      <a:pt x="135" y="530"/>
                      <a:pt x="235" y="530"/>
                    </a:cubicBezTo>
                    <a:cubicBezTo>
                      <a:pt x="256" y="530"/>
                      <a:pt x="277" y="527"/>
                      <a:pt x="300" y="522"/>
                    </a:cubicBezTo>
                    <a:cubicBezTo>
                      <a:pt x="300" y="522"/>
                      <a:pt x="674" y="428"/>
                      <a:pt x="1242" y="428"/>
                    </a:cubicBezTo>
                    <a:cubicBezTo>
                      <a:pt x="1897" y="428"/>
                      <a:pt x="2809" y="553"/>
                      <a:pt x="3703" y="1089"/>
                    </a:cubicBezTo>
                    <a:cubicBezTo>
                      <a:pt x="4970" y="1856"/>
                      <a:pt x="5838" y="3224"/>
                      <a:pt x="6305" y="5192"/>
                    </a:cubicBezTo>
                    <a:cubicBezTo>
                      <a:pt x="6338" y="5258"/>
                      <a:pt x="6405" y="5358"/>
                      <a:pt x="6505" y="5358"/>
                    </a:cubicBezTo>
                    <a:lnTo>
                      <a:pt x="6572" y="5358"/>
                    </a:lnTo>
                    <a:cubicBezTo>
                      <a:pt x="6705" y="5325"/>
                      <a:pt x="6805" y="5225"/>
                      <a:pt x="6738" y="5092"/>
                    </a:cubicBezTo>
                    <a:cubicBezTo>
                      <a:pt x="6238" y="3023"/>
                      <a:pt x="5304" y="1556"/>
                      <a:pt x="3970" y="722"/>
                    </a:cubicBezTo>
                    <a:cubicBezTo>
                      <a:pt x="2957" y="133"/>
                      <a:pt x="1945" y="1"/>
                      <a:pt x="1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03;p37"/>
              <p:cNvSpPr/>
              <p:nvPr/>
            </p:nvSpPr>
            <p:spPr>
              <a:xfrm>
                <a:off x="7246035" y="2526273"/>
                <a:ext cx="135367" cy="133828"/>
              </a:xfrm>
              <a:custGeom>
                <a:avLst/>
                <a:gdLst/>
                <a:ahLst/>
                <a:cxnLst/>
                <a:rect l="l" t="t" r="r" b="b"/>
                <a:pathLst>
                  <a:path w="2903" h="2870" extrusionOk="0">
                    <a:moveTo>
                      <a:pt x="1469" y="401"/>
                    </a:moveTo>
                    <a:cubicBezTo>
                      <a:pt x="2002" y="401"/>
                      <a:pt x="2469" y="868"/>
                      <a:pt x="2469" y="1435"/>
                    </a:cubicBezTo>
                    <a:cubicBezTo>
                      <a:pt x="2469" y="2002"/>
                      <a:pt x="1969" y="2435"/>
                      <a:pt x="1402" y="2435"/>
                    </a:cubicBezTo>
                    <a:cubicBezTo>
                      <a:pt x="868" y="2435"/>
                      <a:pt x="401" y="2002"/>
                      <a:pt x="401" y="1401"/>
                    </a:cubicBezTo>
                    <a:cubicBezTo>
                      <a:pt x="401" y="868"/>
                      <a:pt x="868" y="401"/>
                      <a:pt x="1469" y="401"/>
                    </a:cubicBezTo>
                    <a:close/>
                    <a:moveTo>
                      <a:pt x="1469" y="0"/>
                    </a:moveTo>
                    <a:cubicBezTo>
                      <a:pt x="668" y="0"/>
                      <a:pt x="1" y="601"/>
                      <a:pt x="1" y="1401"/>
                    </a:cubicBezTo>
                    <a:cubicBezTo>
                      <a:pt x="1" y="2202"/>
                      <a:pt x="668" y="2869"/>
                      <a:pt x="1469" y="2869"/>
                    </a:cubicBezTo>
                    <a:cubicBezTo>
                      <a:pt x="2236" y="2869"/>
                      <a:pt x="2870" y="2235"/>
                      <a:pt x="2903" y="1435"/>
                    </a:cubicBezTo>
                    <a:cubicBezTo>
                      <a:pt x="2903" y="667"/>
                      <a:pt x="2236" y="0"/>
                      <a:pt x="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04;p37"/>
              <p:cNvSpPr/>
              <p:nvPr/>
            </p:nvSpPr>
            <p:spPr>
              <a:xfrm>
                <a:off x="7541541" y="2898445"/>
                <a:ext cx="716983" cy="408712"/>
              </a:xfrm>
              <a:custGeom>
                <a:avLst/>
                <a:gdLst/>
                <a:ahLst/>
                <a:cxnLst/>
                <a:rect l="l" t="t" r="r" b="b"/>
                <a:pathLst>
                  <a:path w="15376" h="8765" extrusionOk="0">
                    <a:moveTo>
                      <a:pt x="9285" y="0"/>
                    </a:moveTo>
                    <a:cubicBezTo>
                      <a:pt x="8578" y="0"/>
                      <a:pt x="7956" y="394"/>
                      <a:pt x="7529" y="913"/>
                    </a:cubicBezTo>
                    <a:lnTo>
                      <a:pt x="7529" y="913"/>
                    </a:lnTo>
                    <a:cubicBezTo>
                      <a:pt x="7232" y="672"/>
                      <a:pt x="6842" y="456"/>
                      <a:pt x="6340" y="292"/>
                    </a:cubicBezTo>
                    <a:cubicBezTo>
                      <a:pt x="5944" y="167"/>
                      <a:pt x="5609" y="113"/>
                      <a:pt x="5326" y="113"/>
                    </a:cubicBezTo>
                    <a:cubicBezTo>
                      <a:pt x="3487" y="113"/>
                      <a:pt x="3838" y="2393"/>
                      <a:pt x="3838" y="2393"/>
                    </a:cubicBezTo>
                    <a:cubicBezTo>
                      <a:pt x="3651" y="2280"/>
                      <a:pt x="3451" y="2229"/>
                      <a:pt x="3248" y="2229"/>
                    </a:cubicBezTo>
                    <a:cubicBezTo>
                      <a:pt x="1717" y="2229"/>
                      <a:pt x="0" y="5165"/>
                      <a:pt x="2003" y="6697"/>
                    </a:cubicBezTo>
                    <a:cubicBezTo>
                      <a:pt x="2628" y="7144"/>
                      <a:pt x="3222" y="7342"/>
                      <a:pt x="3728" y="7362"/>
                    </a:cubicBezTo>
                    <a:lnTo>
                      <a:pt x="3728" y="7362"/>
                    </a:lnTo>
                    <a:cubicBezTo>
                      <a:pt x="3907" y="8118"/>
                      <a:pt x="4455" y="8765"/>
                      <a:pt x="5606" y="8765"/>
                    </a:cubicBezTo>
                    <a:cubicBezTo>
                      <a:pt x="7283" y="8765"/>
                      <a:pt x="8399" y="8382"/>
                      <a:pt x="9015" y="7808"/>
                    </a:cubicBezTo>
                    <a:lnTo>
                      <a:pt x="9015" y="7808"/>
                    </a:lnTo>
                    <a:cubicBezTo>
                      <a:pt x="9144" y="7979"/>
                      <a:pt x="9307" y="8144"/>
                      <a:pt x="9509" y="8298"/>
                    </a:cubicBezTo>
                    <a:cubicBezTo>
                      <a:pt x="9779" y="8509"/>
                      <a:pt x="10103" y="8603"/>
                      <a:pt x="10453" y="8603"/>
                    </a:cubicBezTo>
                    <a:cubicBezTo>
                      <a:pt x="12481" y="8603"/>
                      <a:pt x="15375" y="5448"/>
                      <a:pt x="13611" y="3628"/>
                    </a:cubicBezTo>
                    <a:cubicBezTo>
                      <a:pt x="13141" y="3142"/>
                      <a:pt x="12646" y="2957"/>
                      <a:pt x="12182" y="2957"/>
                    </a:cubicBezTo>
                    <a:cubicBezTo>
                      <a:pt x="12121" y="2957"/>
                      <a:pt x="12059" y="2961"/>
                      <a:pt x="11999" y="2967"/>
                    </a:cubicBezTo>
                    <a:lnTo>
                      <a:pt x="11999" y="2967"/>
                    </a:lnTo>
                    <a:cubicBezTo>
                      <a:pt x="12011" y="2073"/>
                      <a:pt x="11557" y="1047"/>
                      <a:pt x="10443" y="359"/>
                    </a:cubicBezTo>
                    <a:cubicBezTo>
                      <a:pt x="10044" y="107"/>
                      <a:pt x="9653" y="0"/>
                      <a:pt x="9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05;p37"/>
              <p:cNvSpPr/>
              <p:nvPr/>
            </p:nvSpPr>
            <p:spPr>
              <a:xfrm>
                <a:off x="7572691" y="2884036"/>
                <a:ext cx="647131" cy="430908"/>
              </a:xfrm>
              <a:custGeom>
                <a:avLst/>
                <a:gdLst/>
                <a:ahLst/>
                <a:cxnLst/>
                <a:rect l="l" t="t" r="r" b="b"/>
                <a:pathLst>
                  <a:path w="13878" h="9241" extrusionOk="0">
                    <a:moveTo>
                      <a:pt x="6872" y="1502"/>
                    </a:moveTo>
                    <a:cubicBezTo>
                      <a:pt x="7473" y="2035"/>
                      <a:pt x="7540" y="2669"/>
                      <a:pt x="7373" y="3036"/>
                    </a:cubicBezTo>
                    <a:cubicBezTo>
                      <a:pt x="7332" y="3262"/>
                      <a:pt x="7202" y="3387"/>
                      <a:pt x="7038" y="3387"/>
                    </a:cubicBezTo>
                    <a:cubicBezTo>
                      <a:pt x="6936" y="3387"/>
                      <a:pt x="6821" y="3339"/>
                      <a:pt x="6706" y="3236"/>
                    </a:cubicBezTo>
                    <a:cubicBezTo>
                      <a:pt x="6339" y="2903"/>
                      <a:pt x="6405" y="2169"/>
                      <a:pt x="6872" y="1502"/>
                    </a:cubicBezTo>
                    <a:close/>
                    <a:moveTo>
                      <a:pt x="11142" y="3503"/>
                    </a:moveTo>
                    <a:cubicBezTo>
                      <a:pt x="11042" y="4204"/>
                      <a:pt x="10575" y="4771"/>
                      <a:pt x="10008" y="4871"/>
                    </a:cubicBezTo>
                    <a:lnTo>
                      <a:pt x="9875" y="4871"/>
                    </a:lnTo>
                    <a:cubicBezTo>
                      <a:pt x="9708" y="4871"/>
                      <a:pt x="9708" y="4804"/>
                      <a:pt x="9708" y="4771"/>
                    </a:cubicBezTo>
                    <a:cubicBezTo>
                      <a:pt x="9708" y="4504"/>
                      <a:pt x="10308" y="3703"/>
                      <a:pt x="11142" y="3503"/>
                    </a:cubicBezTo>
                    <a:close/>
                    <a:moveTo>
                      <a:pt x="3870" y="5438"/>
                    </a:moveTo>
                    <a:cubicBezTo>
                      <a:pt x="4004" y="5438"/>
                      <a:pt x="4070" y="5571"/>
                      <a:pt x="4171" y="5605"/>
                    </a:cubicBezTo>
                    <a:cubicBezTo>
                      <a:pt x="4471" y="6005"/>
                      <a:pt x="4537" y="6405"/>
                      <a:pt x="4371" y="6739"/>
                    </a:cubicBezTo>
                    <a:cubicBezTo>
                      <a:pt x="4171" y="7106"/>
                      <a:pt x="3737" y="7372"/>
                      <a:pt x="3237" y="7372"/>
                    </a:cubicBezTo>
                    <a:cubicBezTo>
                      <a:pt x="3136" y="6672"/>
                      <a:pt x="3337" y="5938"/>
                      <a:pt x="3570" y="5605"/>
                    </a:cubicBezTo>
                    <a:cubicBezTo>
                      <a:pt x="3704" y="5538"/>
                      <a:pt x="3804" y="5438"/>
                      <a:pt x="3870" y="5438"/>
                    </a:cubicBezTo>
                    <a:close/>
                    <a:moveTo>
                      <a:pt x="8507" y="6005"/>
                    </a:moveTo>
                    <a:cubicBezTo>
                      <a:pt x="8507" y="6005"/>
                      <a:pt x="8574" y="6072"/>
                      <a:pt x="8674" y="6272"/>
                    </a:cubicBezTo>
                    <a:cubicBezTo>
                      <a:pt x="8841" y="6839"/>
                      <a:pt x="8740" y="7306"/>
                      <a:pt x="8407" y="7739"/>
                    </a:cubicBezTo>
                    <a:cubicBezTo>
                      <a:pt x="8073" y="7172"/>
                      <a:pt x="8140" y="6572"/>
                      <a:pt x="8307" y="6205"/>
                    </a:cubicBezTo>
                    <a:cubicBezTo>
                      <a:pt x="8374" y="6038"/>
                      <a:pt x="8474" y="6005"/>
                      <a:pt x="8507" y="6005"/>
                    </a:cubicBezTo>
                    <a:close/>
                    <a:moveTo>
                      <a:pt x="8668" y="388"/>
                    </a:moveTo>
                    <a:cubicBezTo>
                      <a:pt x="9021" y="388"/>
                      <a:pt x="9378" y="490"/>
                      <a:pt x="9708" y="701"/>
                    </a:cubicBezTo>
                    <a:cubicBezTo>
                      <a:pt x="10575" y="1235"/>
                      <a:pt x="11142" y="2069"/>
                      <a:pt x="11176" y="2936"/>
                    </a:cubicBezTo>
                    <a:cubicBezTo>
                      <a:pt x="10141" y="3169"/>
                      <a:pt x="9308" y="4103"/>
                      <a:pt x="9341" y="4704"/>
                    </a:cubicBezTo>
                    <a:cubicBezTo>
                      <a:pt x="9374" y="4937"/>
                      <a:pt x="9508" y="5204"/>
                      <a:pt x="9908" y="5204"/>
                    </a:cubicBezTo>
                    <a:lnTo>
                      <a:pt x="10075" y="5204"/>
                    </a:lnTo>
                    <a:cubicBezTo>
                      <a:pt x="10909" y="5071"/>
                      <a:pt x="11509" y="4337"/>
                      <a:pt x="11576" y="3370"/>
                    </a:cubicBezTo>
                    <a:cubicBezTo>
                      <a:pt x="12009" y="3370"/>
                      <a:pt x="12476" y="3570"/>
                      <a:pt x="12843" y="3970"/>
                    </a:cubicBezTo>
                    <a:cubicBezTo>
                      <a:pt x="13511" y="4637"/>
                      <a:pt x="13344" y="5471"/>
                      <a:pt x="13077" y="6072"/>
                    </a:cubicBezTo>
                    <a:cubicBezTo>
                      <a:pt x="12543" y="7406"/>
                      <a:pt x="10975" y="8607"/>
                      <a:pt x="9808" y="8607"/>
                    </a:cubicBezTo>
                    <a:cubicBezTo>
                      <a:pt x="9508" y="8607"/>
                      <a:pt x="9207" y="8540"/>
                      <a:pt x="9007" y="8373"/>
                    </a:cubicBezTo>
                    <a:cubicBezTo>
                      <a:pt x="8874" y="8273"/>
                      <a:pt x="8740" y="8206"/>
                      <a:pt x="8674" y="8073"/>
                    </a:cubicBezTo>
                    <a:cubicBezTo>
                      <a:pt x="9174" y="7573"/>
                      <a:pt x="9308" y="6872"/>
                      <a:pt x="9074" y="6172"/>
                    </a:cubicBezTo>
                    <a:cubicBezTo>
                      <a:pt x="8907" y="5638"/>
                      <a:pt x="8674" y="5571"/>
                      <a:pt x="8507" y="5571"/>
                    </a:cubicBezTo>
                    <a:cubicBezTo>
                      <a:pt x="8240" y="5571"/>
                      <a:pt x="8040" y="5738"/>
                      <a:pt x="7907" y="6038"/>
                    </a:cubicBezTo>
                    <a:cubicBezTo>
                      <a:pt x="7706" y="6539"/>
                      <a:pt x="7673" y="7339"/>
                      <a:pt x="8140" y="8040"/>
                    </a:cubicBezTo>
                    <a:cubicBezTo>
                      <a:pt x="7640" y="8407"/>
                      <a:pt x="6706" y="8840"/>
                      <a:pt x="5038" y="8840"/>
                    </a:cubicBezTo>
                    <a:lnTo>
                      <a:pt x="5038" y="9007"/>
                    </a:lnTo>
                    <a:lnTo>
                      <a:pt x="5004" y="8773"/>
                    </a:lnTo>
                    <a:cubicBezTo>
                      <a:pt x="4004" y="8773"/>
                      <a:pt x="3570" y="8273"/>
                      <a:pt x="3370" y="7773"/>
                    </a:cubicBezTo>
                    <a:cubicBezTo>
                      <a:pt x="4004" y="7739"/>
                      <a:pt x="4504" y="7439"/>
                      <a:pt x="4804" y="6872"/>
                    </a:cubicBezTo>
                    <a:cubicBezTo>
                      <a:pt x="5038" y="6372"/>
                      <a:pt x="4971" y="5771"/>
                      <a:pt x="4537" y="5271"/>
                    </a:cubicBezTo>
                    <a:cubicBezTo>
                      <a:pt x="4337" y="5004"/>
                      <a:pt x="4137" y="4937"/>
                      <a:pt x="3970" y="4937"/>
                    </a:cubicBezTo>
                    <a:cubicBezTo>
                      <a:pt x="3737" y="4937"/>
                      <a:pt x="3537" y="5071"/>
                      <a:pt x="3370" y="5271"/>
                    </a:cubicBezTo>
                    <a:cubicBezTo>
                      <a:pt x="3003" y="5738"/>
                      <a:pt x="2836" y="6539"/>
                      <a:pt x="2903" y="7239"/>
                    </a:cubicBezTo>
                    <a:cubicBezTo>
                      <a:pt x="2469" y="7172"/>
                      <a:pt x="2002" y="6939"/>
                      <a:pt x="1535" y="6605"/>
                    </a:cubicBezTo>
                    <a:cubicBezTo>
                      <a:pt x="501" y="5871"/>
                      <a:pt x="701" y="4737"/>
                      <a:pt x="835" y="4337"/>
                    </a:cubicBezTo>
                    <a:cubicBezTo>
                      <a:pt x="1135" y="3370"/>
                      <a:pt x="1969" y="2602"/>
                      <a:pt x="2669" y="2602"/>
                    </a:cubicBezTo>
                    <a:cubicBezTo>
                      <a:pt x="2836" y="2602"/>
                      <a:pt x="3003" y="2669"/>
                      <a:pt x="3136" y="2736"/>
                    </a:cubicBezTo>
                    <a:cubicBezTo>
                      <a:pt x="3153" y="2752"/>
                      <a:pt x="3178" y="2761"/>
                      <a:pt x="3212" y="2761"/>
                    </a:cubicBezTo>
                    <a:cubicBezTo>
                      <a:pt x="3245" y="2761"/>
                      <a:pt x="3287" y="2752"/>
                      <a:pt x="3337" y="2736"/>
                    </a:cubicBezTo>
                    <a:cubicBezTo>
                      <a:pt x="3370" y="2702"/>
                      <a:pt x="3403" y="2602"/>
                      <a:pt x="3403" y="2536"/>
                    </a:cubicBezTo>
                    <a:cubicBezTo>
                      <a:pt x="3403" y="2536"/>
                      <a:pt x="3303" y="1435"/>
                      <a:pt x="3804" y="868"/>
                    </a:cubicBezTo>
                    <a:cubicBezTo>
                      <a:pt x="4020" y="612"/>
                      <a:pt x="4330" y="483"/>
                      <a:pt x="4727" y="483"/>
                    </a:cubicBezTo>
                    <a:cubicBezTo>
                      <a:pt x="5001" y="483"/>
                      <a:pt x="5317" y="545"/>
                      <a:pt x="5672" y="668"/>
                    </a:cubicBezTo>
                    <a:cubicBezTo>
                      <a:pt x="6005" y="768"/>
                      <a:pt x="6339" y="935"/>
                      <a:pt x="6572" y="1101"/>
                    </a:cubicBezTo>
                    <a:cubicBezTo>
                      <a:pt x="6039" y="1902"/>
                      <a:pt x="5872" y="2936"/>
                      <a:pt x="6506" y="3436"/>
                    </a:cubicBezTo>
                    <a:cubicBezTo>
                      <a:pt x="6694" y="3600"/>
                      <a:pt x="6902" y="3678"/>
                      <a:pt x="7098" y="3678"/>
                    </a:cubicBezTo>
                    <a:cubicBezTo>
                      <a:pt x="7422" y="3678"/>
                      <a:pt x="7715" y="3464"/>
                      <a:pt x="7840" y="3069"/>
                    </a:cubicBezTo>
                    <a:cubicBezTo>
                      <a:pt x="8007" y="2536"/>
                      <a:pt x="7873" y="1735"/>
                      <a:pt x="7173" y="1068"/>
                    </a:cubicBezTo>
                    <a:cubicBezTo>
                      <a:pt x="7596" y="625"/>
                      <a:pt x="8129" y="388"/>
                      <a:pt x="8668" y="388"/>
                    </a:cubicBezTo>
                    <a:close/>
                    <a:moveTo>
                      <a:pt x="8623" y="0"/>
                    </a:moveTo>
                    <a:cubicBezTo>
                      <a:pt x="7962" y="0"/>
                      <a:pt x="7315" y="297"/>
                      <a:pt x="6806" y="868"/>
                    </a:cubicBezTo>
                    <a:cubicBezTo>
                      <a:pt x="6472" y="634"/>
                      <a:pt x="6139" y="501"/>
                      <a:pt x="5705" y="367"/>
                    </a:cubicBezTo>
                    <a:cubicBezTo>
                      <a:pt x="5313" y="245"/>
                      <a:pt x="4958" y="186"/>
                      <a:pt x="4641" y="186"/>
                    </a:cubicBezTo>
                    <a:cubicBezTo>
                      <a:pt x="4095" y="186"/>
                      <a:pt x="3666" y="363"/>
                      <a:pt x="3370" y="701"/>
                    </a:cubicBezTo>
                    <a:cubicBezTo>
                      <a:pt x="2970" y="1201"/>
                      <a:pt x="2903" y="1935"/>
                      <a:pt x="2903" y="2369"/>
                    </a:cubicBezTo>
                    <a:cubicBezTo>
                      <a:pt x="2836" y="2336"/>
                      <a:pt x="2703" y="2336"/>
                      <a:pt x="2569" y="2336"/>
                    </a:cubicBezTo>
                    <a:cubicBezTo>
                      <a:pt x="1702" y="2336"/>
                      <a:pt x="735" y="3203"/>
                      <a:pt x="368" y="4337"/>
                    </a:cubicBezTo>
                    <a:cubicBezTo>
                      <a:pt x="1" y="5404"/>
                      <a:pt x="301" y="6405"/>
                      <a:pt x="1202" y="7072"/>
                    </a:cubicBezTo>
                    <a:cubicBezTo>
                      <a:pt x="1802" y="7506"/>
                      <a:pt x="2369" y="7739"/>
                      <a:pt x="2903" y="7773"/>
                    </a:cubicBezTo>
                    <a:cubicBezTo>
                      <a:pt x="3170" y="8707"/>
                      <a:pt x="3904" y="9240"/>
                      <a:pt x="5004" y="9240"/>
                    </a:cubicBezTo>
                    <a:cubicBezTo>
                      <a:pt x="6506" y="9240"/>
                      <a:pt x="7640" y="8940"/>
                      <a:pt x="8374" y="8306"/>
                    </a:cubicBezTo>
                    <a:cubicBezTo>
                      <a:pt x="8507" y="8473"/>
                      <a:pt x="8640" y="8573"/>
                      <a:pt x="8740" y="8707"/>
                    </a:cubicBezTo>
                    <a:cubicBezTo>
                      <a:pt x="9041" y="8907"/>
                      <a:pt x="9374" y="9040"/>
                      <a:pt x="9808" y="9040"/>
                    </a:cubicBezTo>
                    <a:cubicBezTo>
                      <a:pt x="11142" y="9040"/>
                      <a:pt x="12843" y="7706"/>
                      <a:pt x="13477" y="6238"/>
                    </a:cubicBezTo>
                    <a:cubicBezTo>
                      <a:pt x="13877" y="5271"/>
                      <a:pt x="13744" y="4370"/>
                      <a:pt x="13144" y="3703"/>
                    </a:cubicBezTo>
                    <a:cubicBezTo>
                      <a:pt x="12643" y="3203"/>
                      <a:pt x="12143" y="2936"/>
                      <a:pt x="11542" y="2936"/>
                    </a:cubicBezTo>
                    <a:cubicBezTo>
                      <a:pt x="11476" y="1902"/>
                      <a:pt x="10875" y="1001"/>
                      <a:pt x="9875" y="367"/>
                    </a:cubicBezTo>
                    <a:cubicBezTo>
                      <a:pt x="9472" y="121"/>
                      <a:pt x="9045" y="0"/>
                      <a:pt x="8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06;p37"/>
              <p:cNvSpPr/>
              <p:nvPr/>
            </p:nvSpPr>
            <p:spPr>
              <a:xfrm>
                <a:off x="6477634" y="2645885"/>
                <a:ext cx="1264512" cy="1244695"/>
              </a:xfrm>
              <a:custGeom>
                <a:avLst/>
                <a:gdLst/>
                <a:ahLst/>
                <a:cxnLst/>
                <a:rect l="l" t="t" r="r" b="b"/>
                <a:pathLst>
                  <a:path w="27118" h="26693" extrusionOk="0">
                    <a:moveTo>
                      <a:pt x="5161" y="0"/>
                    </a:moveTo>
                    <a:cubicBezTo>
                      <a:pt x="5152" y="0"/>
                      <a:pt x="5144" y="2"/>
                      <a:pt x="5137" y="4"/>
                    </a:cubicBezTo>
                    <a:cubicBezTo>
                      <a:pt x="4270" y="337"/>
                      <a:pt x="0" y="6642"/>
                      <a:pt x="0" y="6642"/>
                    </a:cubicBezTo>
                    <a:cubicBezTo>
                      <a:pt x="0" y="6642"/>
                      <a:pt x="19493" y="26693"/>
                      <a:pt x="20626" y="26693"/>
                    </a:cubicBezTo>
                    <a:cubicBezTo>
                      <a:pt x="20635" y="26693"/>
                      <a:pt x="20642" y="26692"/>
                      <a:pt x="20649" y="26690"/>
                    </a:cubicBezTo>
                    <a:cubicBezTo>
                      <a:pt x="21516" y="26389"/>
                      <a:pt x="26519" y="21152"/>
                      <a:pt x="26820" y="20218"/>
                    </a:cubicBezTo>
                    <a:cubicBezTo>
                      <a:pt x="27118" y="19358"/>
                      <a:pt x="6324" y="0"/>
                      <a:pt x="5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07;p37"/>
              <p:cNvSpPr/>
              <p:nvPr/>
            </p:nvSpPr>
            <p:spPr>
              <a:xfrm>
                <a:off x="6468308" y="2638284"/>
                <a:ext cx="1270854" cy="1261481"/>
              </a:xfrm>
              <a:custGeom>
                <a:avLst/>
                <a:gdLst/>
                <a:ahLst/>
                <a:cxnLst/>
                <a:rect l="l" t="t" r="r" b="b"/>
                <a:pathLst>
                  <a:path w="27254" h="27053" extrusionOk="0">
                    <a:moveTo>
                      <a:pt x="5371" y="467"/>
                    </a:moveTo>
                    <a:cubicBezTo>
                      <a:pt x="6872" y="867"/>
                      <a:pt x="26252" y="18980"/>
                      <a:pt x="26819" y="20448"/>
                    </a:cubicBezTo>
                    <a:cubicBezTo>
                      <a:pt x="26419" y="21382"/>
                      <a:pt x="21716" y="26319"/>
                      <a:pt x="20849" y="26686"/>
                    </a:cubicBezTo>
                    <a:cubicBezTo>
                      <a:pt x="19714" y="26286"/>
                      <a:pt x="8139" y="14677"/>
                      <a:pt x="501" y="6805"/>
                    </a:cubicBezTo>
                    <a:cubicBezTo>
                      <a:pt x="2068" y="4370"/>
                      <a:pt x="4737" y="701"/>
                      <a:pt x="5371" y="467"/>
                    </a:cubicBezTo>
                    <a:close/>
                    <a:moveTo>
                      <a:pt x="5271" y="0"/>
                    </a:moveTo>
                    <a:cubicBezTo>
                      <a:pt x="4370" y="300"/>
                      <a:pt x="734" y="5637"/>
                      <a:pt x="34" y="6672"/>
                    </a:cubicBezTo>
                    <a:cubicBezTo>
                      <a:pt x="0" y="6772"/>
                      <a:pt x="0" y="6838"/>
                      <a:pt x="67" y="6938"/>
                    </a:cubicBezTo>
                    <a:cubicBezTo>
                      <a:pt x="3336" y="10307"/>
                      <a:pt x="19681" y="27053"/>
                      <a:pt x="20849" y="27053"/>
                    </a:cubicBezTo>
                    <a:lnTo>
                      <a:pt x="20915" y="27053"/>
                    </a:lnTo>
                    <a:cubicBezTo>
                      <a:pt x="21849" y="26786"/>
                      <a:pt x="26886" y="21482"/>
                      <a:pt x="27220" y="20481"/>
                    </a:cubicBezTo>
                    <a:cubicBezTo>
                      <a:pt x="27253" y="20348"/>
                      <a:pt x="27220" y="20215"/>
                      <a:pt x="27020" y="19948"/>
                    </a:cubicBezTo>
                    <a:cubicBezTo>
                      <a:pt x="25919" y="18447"/>
                      <a:pt x="20615" y="13343"/>
                      <a:pt x="15878" y="8940"/>
                    </a:cubicBezTo>
                    <a:cubicBezTo>
                      <a:pt x="13610" y="6838"/>
                      <a:pt x="6205" y="0"/>
                      <a:pt x="5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08;p37"/>
              <p:cNvSpPr/>
              <p:nvPr/>
            </p:nvSpPr>
            <p:spPr>
              <a:xfrm>
                <a:off x="6840057" y="2984528"/>
                <a:ext cx="1300044" cy="1279714"/>
              </a:xfrm>
              <a:custGeom>
                <a:avLst/>
                <a:gdLst/>
                <a:ahLst/>
                <a:cxnLst/>
                <a:rect l="l" t="t" r="r" b="b"/>
                <a:pathLst>
                  <a:path w="27880" h="27444" extrusionOk="0">
                    <a:moveTo>
                      <a:pt x="8766" y="1"/>
                    </a:moveTo>
                    <a:cubicBezTo>
                      <a:pt x="8742" y="1"/>
                      <a:pt x="8723" y="5"/>
                      <a:pt x="8707" y="14"/>
                    </a:cubicBezTo>
                    <a:cubicBezTo>
                      <a:pt x="7606" y="447"/>
                      <a:pt x="1" y="9120"/>
                      <a:pt x="1" y="9120"/>
                    </a:cubicBezTo>
                    <a:cubicBezTo>
                      <a:pt x="1" y="9120"/>
                      <a:pt x="17544" y="27443"/>
                      <a:pt x="18998" y="27443"/>
                    </a:cubicBezTo>
                    <a:cubicBezTo>
                      <a:pt x="19018" y="27443"/>
                      <a:pt x="19034" y="27440"/>
                      <a:pt x="19048" y="27433"/>
                    </a:cubicBezTo>
                    <a:cubicBezTo>
                      <a:pt x="20082" y="26933"/>
                      <a:pt x="26853" y="19895"/>
                      <a:pt x="27387" y="18861"/>
                    </a:cubicBezTo>
                    <a:cubicBezTo>
                      <a:pt x="27880" y="17809"/>
                      <a:pt x="10289" y="1"/>
                      <a:pt x="87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09;p37"/>
              <p:cNvSpPr/>
              <p:nvPr/>
            </p:nvSpPr>
            <p:spPr>
              <a:xfrm>
                <a:off x="4942325" y="1205649"/>
                <a:ext cx="2177668" cy="2177668"/>
              </a:xfrm>
              <a:custGeom>
                <a:avLst/>
                <a:gdLst/>
                <a:ahLst/>
                <a:cxnLst/>
                <a:rect l="l" t="t" r="r" b="b"/>
                <a:pathLst>
                  <a:path w="46701" h="46701" extrusionOk="0">
                    <a:moveTo>
                      <a:pt x="23351" y="7539"/>
                    </a:moveTo>
                    <a:cubicBezTo>
                      <a:pt x="32057" y="7539"/>
                      <a:pt x="39129" y="14644"/>
                      <a:pt x="39129" y="23350"/>
                    </a:cubicBezTo>
                    <a:cubicBezTo>
                      <a:pt x="39129" y="32090"/>
                      <a:pt x="32057" y="39161"/>
                      <a:pt x="23351" y="39161"/>
                    </a:cubicBezTo>
                    <a:cubicBezTo>
                      <a:pt x="14611" y="39161"/>
                      <a:pt x="7540" y="32056"/>
                      <a:pt x="7540" y="23350"/>
                    </a:cubicBezTo>
                    <a:cubicBezTo>
                      <a:pt x="7540" y="14644"/>
                      <a:pt x="14611" y="7539"/>
                      <a:pt x="23351" y="7539"/>
                    </a:cubicBezTo>
                    <a:close/>
                    <a:moveTo>
                      <a:pt x="23351" y="0"/>
                    </a:moveTo>
                    <a:cubicBezTo>
                      <a:pt x="10442" y="0"/>
                      <a:pt x="1" y="10474"/>
                      <a:pt x="1" y="23350"/>
                    </a:cubicBezTo>
                    <a:cubicBezTo>
                      <a:pt x="1" y="36226"/>
                      <a:pt x="10442" y="46700"/>
                      <a:pt x="23351" y="46700"/>
                    </a:cubicBezTo>
                    <a:cubicBezTo>
                      <a:pt x="36227" y="46700"/>
                      <a:pt x="46701" y="36226"/>
                      <a:pt x="46701" y="23350"/>
                    </a:cubicBezTo>
                    <a:cubicBezTo>
                      <a:pt x="46701" y="10474"/>
                      <a:pt x="36227" y="0"/>
                      <a:pt x="23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10;p37"/>
              <p:cNvSpPr/>
              <p:nvPr/>
            </p:nvSpPr>
            <p:spPr>
              <a:xfrm>
                <a:off x="6485422" y="1422861"/>
                <a:ext cx="519551" cy="740997"/>
              </a:xfrm>
              <a:custGeom>
                <a:avLst/>
                <a:gdLst/>
                <a:ahLst/>
                <a:cxnLst/>
                <a:rect l="l" t="t" r="r" b="b"/>
                <a:pathLst>
                  <a:path w="11142" h="15891" extrusionOk="0">
                    <a:moveTo>
                      <a:pt x="226" y="0"/>
                    </a:moveTo>
                    <a:cubicBezTo>
                      <a:pt x="143" y="0"/>
                      <a:pt x="59" y="44"/>
                      <a:pt x="34" y="146"/>
                    </a:cubicBezTo>
                    <a:cubicBezTo>
                      <a:pt x="0" y="212"/>
                      <a:pt x="34" y="346"/>
                      <a:pt x="167" y="379"/>
                    </a:cubicBezTo>
                    <a:cubicBezTo>
                      <a:pt x="234" y="412"/>
                      <a:pt x="9173" y="4048"/>
                      <a:pt x="10675" y="15723"/>
                    </a:cubicBezTo>
                    <a:cubicBezTo>
                      <a:pt x="10675" y="15823"/>
                      <a:pt x="10808" y="15890"/>
                      <a:pt x="10875" y="15890"/>
                    </a:cubicBezTo>
                    <a:cubicBezTo>
                      <a:pt x="11041" y="15857"/>
                      <a:pt x="11142" y="15757"/>
                      <a:pt x="11041" y="15690"/>
                    </a:cubicBezTo>
                    <a:cubicBezTo>
                      <a:pt x="9507" y="3715"/>
                      <a:pt x="367" y="45"/>
                      <a:pt x="300" y="12"/>
                    </a:cubicBezTo>
                    <a:cubicBezTo>
                      <a:pt x="277" y="4"/>
                      <a:pt x="251"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11;p37"/>
              <p:cNvSpPr/>
              <p:nvPr/>
            </p:nvSpPr>
            <p:spPr>
              <a:xfrm>
                <a:off x="7452940" y="3359405"/>
                <a:ext cx="74701" cy="73769"/>
              </a:xfrm>
              <a:custGeom>
                <a:avLst/>
                <a:gdLst/>
                <a:ahLst/>
                <a:cxnLst/>
                <a:rect l="l" t="t" r="r" b="b"/>
                <a:pathLst>
                  <a:path w="1602" h="1582" extrusionOk="0">
                    <a:moveTo>
                      <a:pt x="262" y="1"/>
                    </a:moveTo>
                    <a:cubicBezTo>
                      <a:pt x="170" y="1"/>
                      <a:pt x="92" y="32"/>
                      <a:pt x="67" y="81"/>
                    </a:cubicBezTo>
                    <a:cubicBezTo>
                      <a:pt x="0" y="214"/>
                      <a:pt x="67" y="347"/>
                      <a:pt x="134" y="381"/>
                    </a:cubicBezTo>
                    <a:cubicBezTo>
                      <a:pt x="134" y="381"/>
                      <a:pt x="968" y="814"/>
                      <a:pt x="1135" y="1415"/>
                    </a:cubicBezTo>
                    <a:cubicBezTo>
                      <a:pt x="1201" y="1548"/>
                      <a:pt x="1268" y="1582"/>
                      <a:pt x="1368" y="1582"/>
                    </a:cubicBezTo>
                    <a:lnTo>
                      <a:pt x="1401" y="1582"/>
                    </a:lnTo>
                    <a:cubicBezTo>
                      <a:pt x="1535" y="1548"/>
                      <a:pt x="1602" y="1482"/>
                      <a:pt x="1568" y="1348"/>
                    </a:cubicBezTo>
                    <a:cubicBezTo>
                      <a:pt x="1368" y="514"/>
                      <a:pt x="401" y="14"/>
                      <a:pt x="367" y="14"/>
                    </a:cubicBezTo>
                    <a:cubicBezTo>
                      <a:pt x="332" y="5"/>
                      <a:pt x="296" y="1"/>
                      <a:pt x="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12;p37"/>
              <p:cNvSpPr/>
              <p:nvPr/>
            </p:nvSpPr>
            <p:spPr>
              <a:xfrm>
                <a:off x="7400060" y="3244316"/>
                <a:ext cx="73162" cy="75307"/>
              </a:xfrm>
              <a:custGeom>
                <a:avLst/>
                <a:gdLst/>
                <a:ahLst/>
                <a:cxnLst/>
                <a:rect l="l" t="t" r="r" b="b"/>
                <a:pathLst>
                  <a:path w="1569" h="1615" extrusionOk="0">
                    <a:moveTo>
                      <a:pt x="235" y="1"/>
                    </a:moveTo>
                    <a:cubicBezTo>
                      <a:pt x="140" y="1"/>
                      <a:pt x="59" y="38"/>
                      <a:pt x="34" y="113"/>
                    </a:cubicBezTo>
                    <a:cubicBezTo>
                      <a:pt x="0" y="214"/>
                      <a:pt x="34" y="347"/>
                      <a:pt x="100" y="380"/>
                    </a:cubicBezTo>
                    <a:cubicBezTo>
                      <a:pt x="334" y="480"/>
                      <a:pt x="1001" y="947"/>
                      <a:pt x="1101" y="1448"/>
                    </a:cubicBezTo>
                    <a:cubicBezTo>
                      <a:pt x="1168" y="1548"/>
                      <a:pt x="1234" y="1615"/>
                      <a:pt x="1335" y="1615"/>
                    </a:cubicBezTo>
                    <a:lnTo>
                      <a:pt x="1368" y="1615"/>
                    </a:lnTo>
                    <a:cubicBezTo>
                      <a:pt x="1501" y="1548"/>
                      <a:pt x="1568" y="1481"/>
                      <a:pt x="1535" y="1348"/>
                    </a:cubicBezTo>
                    <a:cubicBezTo>
                      <a:pt x="1335" y="514"/>
                      <a:pt x="367" y="13"/>
                      <a:pt x="334" y="13"/>
                    </a:cubicBezTo>
                    <a:cubicBezTo>
                      <a:pt x="300" y="5"/>
                      <a:pt x="267" y="1"/>
                      <a:pt x="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13;p37"/>
              <p:cNvSpPr/>
              <p:nvPr/>
            </p:nvSpPr>
            <p:spPr>
              <a:xfrm>
                <a:off x="7309827" y="3277005"/>
                <a:ext cx="74701" cy="75307"/>
              </a:xfrm>
              <a:custGeom>
                <a:avLst/>
                <a:gdLst/>
                <a:ahLst/>
                <a:cxnLst/>
                <a:rect l="l" t="t" r="r" b="b"/>
                <a:pathLst>
                  <a:path w="1602" h="1615" extrusionOk="0">
                    <a:moveTo>
                      <a:pt x="240" y="0"/>
                    </a:moveTo>
                    <a:cubicBezTo>
                      <a:pt x="153" y="0"/>
                      <a:pt x="84" y="38"/>
                      <a:pt x="34" y="113"/>
                    </a:cubicBezTo>
                    <a:cubicBezTo>
                      <a:pt x="1" y="246"/>
                      <a:pt x="34" y="346"/>
                      <a:pt x="134" y="413"/>
                    </a:cubicBezTo>
                    <a:cubicBezTo>
                      <a:pt x="334" y="480"/>
                      <a:pt x="1001" y="914"/>
                      <a:pt x="1135" y="1447"/>
                    </a:cubicBezTo>
                    <a:cubicBezTo>
                      <a:pt x="1168" y="1581"/>
                      <a:pt x="1268" y="1614"/>
                      <a:pt x="1335" y="1614"/>
                    </a:cubicBezTo>
                    <a:lnTo>
                      <a:pt x="1368" y="1614"/>
                    </a:lnTo>
                    <a:cubicBezTo>
                      <a:pt x="1502" y="1581"/>
                      <a:pt x="1602" y="1481"/>
                      <a:pt x="1535" y="1347"/>
                    </a:cubicBezTo>
                    <a:cubicBezTo>
                      <a:pt x="1335" y="513"/>
                      <a:pt x="367" y="13"/>
                      <a:pt x="334" y="13"/>
                    </a:cubicBezTo>
                    <a:cubicBezTo>
                      <a:pt x="301" y="5"/>
                      <a:pt x="269" y="0"/>
                      <a:pt x="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14;p37"/>
              <p:cNvSpPr/>
              <p:nvPr/>
            </p:nvSpPr>
            <p:spPr>
              <a:xfrm>
                <a:off x="7400060" y="3419420"/>
                <a:ext cx="73162" cy="74421"/>
              </a:xfrm>
              <a:custGeom>
                <a:avLst/>
                <a:gdLst/>
                <a:ahLst/>
                <a:cxnLst/>
                <a:rect l="l" t="t" r="r" b="b"/>
                <a:pathLst>
                  <a:path w="1569" h="1596" extrusionOk="0">
                    <a:moveTo>
                      <a:pt x="219" y="0"/>
                    </a:moveTo>
                    <a:cubicBezTo>
                      <a:pt x="131" y="0"/>
                      <a:pt x="57" y="47"/>
                      <a:pt x="34" y="94"/>
                    </a:cubicBezTo>
                    <a:cubicBezTo>
                      <a:pt x="0" y="228"/>
                      <a:pt x="34" y="361"/>
                      <a:pt x="100" y="395"/>
                    </a:cubicBezTo>
                    <a:cubicBezTo>
                      <a:pt x="334" y="461"/>
                      <a:pt x="1001" y="928"/>
                      <a:pt x="1101" y="1429"/>
                    </a:cubicBezTo>
                    <a:cubicBezTo>
                      <a:pt x="1168" y="1562"/>
                      <a:pt x="1234" y="1596"/>
                      <a:pt x="1335" y="1596"/>
                    </a:cubicBezTo>
                    <a:lnTo>
                      <a:pt x="1368" y="1596"/>
                    </a:lnTo>
                    <a:cubicBezTo>
                      <a:pt x="1501" y="1562"/>
                      <a:pt x="1568" y="1462"/>
                      <a:pt x="1535" y="1362"/>
                    </a:cubicBezTo>
                    <a:cubicBezTo>
                      <a:pt x="1335" y="528"/>
                      <a:pt x="367" y="28"/>
                      <a:pt x="334" y="28"/>
                    </a:cubicBezTo>
                    <a:cubicBezTo>
                      <a:pt x="295" y="8"/>
                      <a:pt x="256" y="0"/>
                      <a:pt x="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15;p37"/>
              <p:cNvSpPr/>
              <p:nvPr/>
            </p:nvSpPr>
            <p:spPr>
              <a:xfrm>
                <a:off x="7568028" y="3455887"/>
                <a:ext cx="74701" cy="75307"/>
              </a:xfrm>
              <a:custGeom>
                <a:avLst/>
                <a:gdLst/>
                <a:ahLst/>
                <a:cxnLst/>
                <a:rect l="l" t="t" r="r" b="b"/>
                <a:pathLst>
                  <a:path w="1602" h="1615" extrusionOk="0">
                    <a:moveTo>
                      <a:pt x="255" y="0"/>
                    </a:moveTo>
                    <a:cubicBezTo>
                      <a:pt x="174" y="0"/>
                      <a:pt x="93" y="38"/>
                      <a:pt x="68" y="113"/>
                    </a:cubicBezTo>
                    <a:cubicBezTo>
                      <a:pt x="1" y="246"/>
                      <a:pt x="68" y="347"/>
                      <a:pt x="134" y="413"/>
                    </a:cubicBezTo>
                    <a:cubicBezTo>
                      <a:pt x="334" y="480"/>
                      <a:pt x="1002" y="947"/>
                      <a:pt x="1135" y="1447"/>
                    </a:cubicBezTo>
                    <a:cubicBezTo>
                      <a:pt x="1168" y="1581"/>
                      <a:pt x="1268" y="1614"/>
                      <a:pt x="1335" y="1614"/>
                    </a:cubicBezTo>
                    <a:lnTo>
                      <a:pt x="1402" y="1614"/>
                    </a:lnTo>
                    <a:cubicBezTo>
                      <a:pt x="1502" y="1581"/>
                      <a:pt x="1602" y="1481"/>
                      <a:pt x="1569" y="1347"/>
                    </a:cubicBezTo>
                    <a:cubicBezTo>
                      <a:pt x="1335" y="513"/>
                      <a:pt x="401" y="13"/>
                      <a:pt x="334" y="13"/>
                    </a:cubicBezTo>
                    <a:cubicBezTo>
                      <a:pt x="309" y="5"/>
                      <a:pt x="282" y="0"/>
                      <a:pt x="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16;p37"/>
              <p:cNvSpPr/>
              <p:nvPr/>
            </p:nvSpPr>
            <p:spPr>
              <a:xfrm>
                <a:off x="7249159" y="3149420"/>
                <a:ext cx="74701" cy="73769"/>
              </a:xfrm>
              <a:custGeom>
                <a:avLst/>
                <a:gdLst/>
                <a:ahLst/>
                <a:cxnLst/>
                <a:rect l="l" t="t" r="r" b="b"/>
                <a:pathLst>
                  <a:path w="1602" h="1582" extrusionOk="0">
                    <a:moveTo>
                      <a:pt x="249" y="0"/>
                    </a:moveTo>
                    <a:cubicBezTo>
                      <a:pt x="170" y="0"/>
                      <a:pt x="92" y="31"/>
                      <a:pt x="67" y="80"/>
                    </a:cubicBezTo>
                    <a:cubicBezTo>
                      <a:pt x="1" y="214"/>
                      <a:pt x="67" y="347"/>
                      <a:pt x="134" y="381"/>
                    </a:cubicBezTo>
                    <a:cubicBezTo>
                      <a:pt x="134" y="381"/>
                      <a:pt x="968" y="814"/>
                      <a:pt x="1135" y="1415"/>
                    </a:cubicBezTo>
                    <a:cubicBezTo>
                      <a:pt x="1168" y="1548"/>
                      <a:pt x="1268" y="1581"/>
                      <a:pt x="1335" y="1581"/>
                    </a:cubicBezTo>
                    <a:lnTo>
                      <a:pt x="1402" y="1581"/>
                    </a:lnTo>
                    <a:cubicBezTo>
                      <a:pt x="1502" y="1548"/>
                      <a:pt x="1602" y="1481"/>
                      <a:pt x="1568" y="1348"/>
                    </a:cubicBezTo>
                    <a:cubicBezTo>
                      <a:pt x="1335" y="514"/>
                      <a:pt x="401" y="14"/>
                      <a:pt x="334" y="14"/>
                    </a:cubicBezTo>
                    <a:cubicBezTo>
                      <a:pt x="307" y="5"/>
                      <a:pt x="278" y="0"/>
                      <a:pt x="2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17;p37"/>
              <p:cNvSpPr/>
              <p:nvPr/>
            </p:nvSpPr>
            <p:spPr>
              <a:xfrm>
                <a:off x="7183828" y="3238114"/>
                <a:ext cx="73162" cy="75307"/>
              </a:xfrm>
              <a:custGeom>
                <a:avLst/>
                <a:gdLst/>
                <a:ahLst/>
                <a:cxnLst/>
                <a:rect l="l" t="t" r="r" b="b"/>
                <a:pathLst>
                  <a:path w="1569" h="1615" extrusionOk="0">
                    <a:moveTo>
                      <a:pt x="236" y="0"/>
                    </a:moveTo>
                    <a:cubicBezTo>
                      <a:pt x="140" y="0"/>
                      <a:pt x="59" y="38"/>
                      <a:pt x="34" y="113"/>
                    </a:cubicBezTo>
                    <a:cubicBezTo>
                      <a:pt x="1" y="246"/>
                      <a:pt x="34" y="347"/>
                      <a:pt x="134" y="413"/>
                    </a:cubicBezTo>
                    <a:cubicBezTo>
                      <a:pt x="334" y="480"/>
                      <a:pt x="1001" y="947"/>
                      <a:pt x="1135" y="1447"/>
                    </a:cubicBezTo>
                    <a:cubicBezTo>
                      <a:pt x="1168" y="1581"/>
                      <a:pt x="1235" y="1614"/>
                      <a:pt x="1335" y="1614"/>
                    </a:cubicBezTo>
                    <a:lnTo>
                      <a:pt x="1368" y="1614"/>
                    </a:lnTo>
                    <a:cubicBezTo>
                      <a:pt x="1502" y="1581"/>
                      <a:pt x="1568" y="1481"/>
                      <a:pt x="1535" y="1347"/>
                    </a:cubicBezTo>
                    <a:cubicBezTo>
                      <a:pt x="1335" y="513"/>
                      <a:pt x="368" y="13"/>
                      <a:pt x="334" y="13"/>
                    </a:cubicBezTo>
                    <a:cubicBezTo>
                      <a:pt x="301" y="5"/>
                      <a:pt x="267" y="0"/>
                      <a:pt x="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18;p37"/>
              <p:cNvSpPr/>
              <p:nvPr/>
            </p:nvSpPr>
            <p:spPr>
              <a:xfrm>
                <a:off x="5401230" y="3624089"/>
                <a:ext cx="1588125" cy="591502"/>
              </a:xfrm>
              <a:custGeom>
                <a:avLst/>
                <a:gdLst/>
                <a:ahLst/>
                <a:cxnLst/>
                <a:rect l="l" t="t" r="r" b="b"/>
                <a:pathLst>
                  <a:path w="34058" h="12685" extrusionOk="0">
                    <a:moveTo>
                      <a:pt x="263" y="0"/>
                    </a:moveTo>
                    <a:cubicBezTo>
                      <a:pt x="244" y="0"/>
                      <a:pt x="223" y="3"/>
                      <a:pt x="200" y="9"/>
                    </a:cubicBezTo>
                    <a:cubicBezTo>
                      <a:pt x="67" y="42"/>
                      <a:pt x="0" y="142"/>
                      <a:pt x="34" y="242"/>
                    </a:cubicBezTo>
                    <a:cubicBezTo>
                      <a:pt x="34" y="309"/>
                      <a:pt x="100" y="576"/>
                      <a:pt x="334" y="1076"/>
                    </a:cubicBezTo>
                    <a:cubicBezTo>
                      <a:pt x="367" y="1176"/>
                      <a:pt x="434" y="1209"/>
                      <a:pt x="534" y="1209"/>
                    </a:cubicBezTo>
                    <a:cubicBezTo>
                      <a:pt x="534" y="1209"/>
                      <a:pt x="567" y="1209"/>
                      <a:pt x="567" y="1176"/>
                    </a:cubicBezTo>
                    <a:cubicBezTo>
                      <a:pt x="701" y="1143"/>
                      <a:pt x="734" y="1043"/>
                      <a:pt x="701" y="909"/>
                    </a:cubicBezTo>
                    <a:cubicBezTo>
                      <a:pt x="534" y="476"/>
                      <a:pt x="434" y="175"/>
                      <a:pt x="434" y="175"/>
                    </a:cubicBezTo>
                    <a:cubicBezTo>
                      <a:pt x="406" y="65"/>
                      <a:pt x="356" y="0"/>
                      <a:pt x="263" y="0"/>
                    </a:cubicBezTo>
                    <a:close/>
                    <a:moveTo>
                      <a:pt x="15345" y="1309"/>
                    </a:moveTo>
                    <a:cubicBezTo>
                      <a:pt x="15078" y="1309"/>
                      <a:pt x="14778" y="1376"/>
                      <a:pt x="14511" y="1510"/>
                    </a:cubicBezTo>
                    <a:lnTo>
                      <a:pt x="14444" y="1510"/>
                    </a:lnTo>
                    <a:cubicBezTo>
                      <a:pt x="14377" y="1576"/>
                      <a:pt x="14344" y="1710"/>
                      <a:pt x="14377" y="1810"/>
                    </a:cubicBezTo>
                    <a:cubicBezTo>
                      <a:pt x="14411" y="1877"/>
                      <a:pt x="14511" y="1910"/>
                      <a:pt x="14577" y="1910"/>
                    </a:cubicBezTo>
                    <a:cubicBezTo>
                      <a:pt x="14611" y="1910"/>
                      <a:pt x="14611" y="1910"/>
                      <a:pt x="14611" y="1877"/>
                    </a:cubicBezTo>
                    <a:lnTo>
                      <a:pt x="14677" y="1877"/>
                    </a:lnTo>
                    <a:cubicBezTo>
                      <a:pt x="14911" y="1743"/>
                      <a:pt x="15111" y="1710"/>
                      <a:pt x="15345" y="1710"/>
                    </a:cubicBezTo>
                    <a:lnTo>
                      <a:pt x="15345" y="1510"/>
                    </a:lnTo>
                    <a:lnTo>
                      <a:pt x="15345" y="1309"/>
                    </a:lnTo>
                    <a:close/>
                    <a:moveTo>
                      <a:pt x="27954" y="1510"/>
                    </a:moveTo>
                    <a:cubicBezTo>
                      <a:pt x="27887" y="1510"/>
                      <a:pt x="27753" y="1576"/>
                      <a:pt x="27753" y="1710"/>
                    </a:cubicBezTo>
                    <a:cubicBezTo>
                      <a:pt x="27753" y="1843"/>
                      <a:pt x="27854" y="1910"/>
                      <a:pt x="27954" y="1910"/>
                    </a:cubicBezTo>
                    <a:cubicBezTo>
                      <a:pt x="28220" y="1910"/>
                      <a:pt x="28454" y="1977"/>
                      <a:pt x="28721" y="2043"/>
                    </a:cubicBezTo>
                    <a:lnTo>
                      <a:pt x="28754" y="2043"/>
                    </a:lnTo>
                    <a:cubicBezTo>
                      <a:pt x="28854" y="2043"/>
                      <a:pt x="28921" y="1977"/>
                      <a:pt x="28954" y="1910"/>
                    </a:cubicBezTo>
                    <a:cubicBezTo>
                      <a:pt x="29021" y="1843"/>
                      <a:pt x="28954" y="1710"/>
                      <a:pt x="28854" y="1676"/>
                    </a:cubicBezTo>
                    <a:cubicBezTo>
                      <a:pt x="28554" y="1576"/>
                      <a:pt x="28254" y="1510"/>
                      <a:pt x="27954" y="1510"/>
                    </a:cubicBezTo>
                    <a:close/>
                    <a:moveTo>
                      <a:pt x="27116" y="1534"/>
                    </a:moveTo>
                    <a:cubicBezTo>
                      <a:pt x="27097" y="1534"/>
                      <a:pt x="27076" y="1537"/>
                      <a:pt x="27053" y="1543"/>
                    </a:cubicBezTo>
                    <a:cubicBezTo>
                      <a:pt x="26753" y="1643"/>
                      <a:pt x="26486" y="1710"/>
                      <a:pt x="26219" y="1843"/>
                    </a:cubicBezTo>
                    <a:cubicBezTo>
                      <a:pt x="26119" y="1910"/>
                      <a:pt x="26086" y="2043"/>
                      <a:pt x="26119" y="2143"/>
                    </a:cubicBezTo>
                    <a:cubicBezTo>
                      <a:pt x="26186" y="2210"/>
                      <a:pt x="26252" y="2243"/>
                      <a:pt x="26352" y="2243"/>
                    </a:cubicBezTo>
                    <a:cubicBezTo>
                      <a:pt x="26386" y="2243"/>
                      <a:pt x="26386" y="2210"/>
                      <a:pt x="26386" y="2210"/>
                    </a:cubicBezTo>
                    <a:cubicBezTo>
                      <a:pt x="26619" y="2077"/>
                      <a:pt x="26886" y="2010"/>
                      <a:pt x="27120" y="1977"/>
                    </a:cubicBezTo>
                    <a:cubicBezTo>
                      <a:pt x="27253" y="1910"/>
                      <a:pt x="27320" y="1843"/>
                      <a:pt x="27286" y="1710"/>
                    </a:cubicBezTo>
                    <a:cubicBezTo>
                      <a:pt x="27259" y="1599"/>
                      <a:pt x="27208" y="1534"/>
                      <a:pt x="27116" y="1534"/>
                    </a:cubicBezTo>
                    <a:close/>
                    <a:moveTo>
                      <a:pt x="857" y="1530"/>
                    </a:moveTo>
                    <a:cubicBezTo>
                      <a:pt x="830" y="1530"/>
                      <a:pt x="801" y="1535"/>
                      <a:pt x="768" y="1543"/>
                    </a:cubicBezTo>
                    <a:cubicBezTo>
                      <a:pt x="701" y="1643"/>
                      <a:pt x="667" y="1743"/>
                      <a:pt x="701" y="1843"/>
                    </a:cubicBezTo>
                    <a:cubicBezTo>
                      <a:pt x="768" y="2077"/>
                      <a:pt x="934" y="2344"/>
                      <a:pt x="1068" y="2577"/>
                    </a:cubicBezTo>
                    <a:cubicBezTo>
                      <a:pt x="1101" y="2677"/>
                      <a:pt x="1168" y="2710"/>
                      <a:pt x="1235" y="2710"/>
                    </a:cubicBezTo>
                    <a:cubicBezTo>
                      <a:pt x="1268" y="2710"/>
                      <a:pt x="1335" y="2710"/>
                      <a:pt x="1368" y="2610"/>
                    </a:cubicBezTo>
                    <a:cubicBezTo>
                      <a:pt x="1501" y="2544"/>
                      <a:pt x="1501" y="2410"/>
                      <a:pt x="1435" y="2344"/>
                    </a:cubicBezTo>
                    <a:cubicBezTo>
                      <a:pt x="1301" y="2077"/>
                      <a:pt x="1201" y="1843"/>
                      <a:pt x="1068" y="1643"/>
                    </a:cubicBezTo>
                    <a:cubicBezTo>
                      <a:pt x="993" y="1568"/>
                      <a:pt x="936" y="1530"/>
                      <a:pt x="857" y="1530"/>
                    </a:cubicBezTo>
                    <a:close/>
                    <a:moveTo>
                      <a:pt x="16108" y="1601"/>
                    </a:moveTo>
                    <a:cubicBezTo>
                      <a:pt x="16053" y="1601"/>
                      <a:pt x="15995" y="1626"/>
                      <a:pt x="15945" y="1676"/>
                    </a:cubicBezTo>
                    <a:cubicBezTo>
                      <a:pt x="15878" y="1743"/>
                      <a:pt x="15878" y="1877"/>
                      <a:pt x="15945" y="1977"/>
                    </a:cubicBezTo>
                    <a:cubicBezTo>
                      <a:pt x="16078" y="2077"/>
                      <a:pt x="16212" y="2344"/>
                      <a:pt x="16279" y="2577"/>
                    </a:cubicBezTo>
                    <a:cubicBezTo>
                      <a:pt x="16345" y="2710"/>
                      <a:pt x="16412" y="2744"/>
                      <a:pt x="16512" y="2744"/>
                    </a:cubicBezTo>
                    <a:lnTo>
                      <a:pt x="16579" y="2744"/>
                    </a:lnTo>
                    <a:cubicBezTo>
                      <a:pt x="16679" y="2710"/>
                      <a:pt x="16746" y="2644"/>
                      <a:pt x="16712" y="2510"/>
                    </a:cubicBezTo>
                    <a:cubicBezTo>
                      <a:pt x="16579" y="2143"/>
                      <a:pt x="16445" y="1877"/>
                      <a:pt x="16245" y="1676"/>
                    </a:cubicBezTo>
                    <a:cubicBezTo>
                      <a:pt x="16212" y="1626"/>
                      <a:pt x="16162" y="1601"/>
                      <a:pt x="16108" y="1601"/>
                    </a:cubicBezTo>
                    <a:close/>
                    <a:moveTo>
                      <a:pt x="29528" y="1949"/>
                    </a:moveTo>
                    <a:cubicBezTo>
                      <a:pt x="29452" y="1949"/>
                      <a:pt x="29378" y="1996"/>
                      <a:pt x="29355" y="2043"/>
                    </a:cubicBezTo>
                    <a:cubicBezTo>
                      <a:pt x="29288" y="2177"/>
                      <a:pt x="29355" y="2310"/>
                      <a:pt x="29421" y="2344"/>
                    </a:cubicBezTo>
                    <a:cubicBezTo>
                      <a:pt x="29621" y="2410"/>
                      <a:pt x="29888" y="2577"/>
                      <a:pt x="30088" y="2744"/>
                    </a:cubicBezTo>
                    <a:cubicBezTo>
                      <a:pt x="30122" y="2811"/>
                      <a:pt x="30189" y="2811"/>
                      <a:pt x="30222" y="2811"/>
                    </a:cubicBezTo>
                    <a:cubicBezTo>
                      <a:pt x="30289" y="2811"/>
                      <a:pt x="30355" y="2811"/>
                      <a:pt x="30389" y="2710"/>
                    </a:cubicBezTo>
                    <a:cubicBezTo>
                      <a:pt x="30455" y="2644"/>
                      <a:pt x="30422" y="2510"/>
                      <a:pt x="30355" y="2410"/>
                    </a:cubicBezTo>
                    <a:cubicBezTo>
                      <a:pt x="30122" y="2243"/>
                      <a:pt x="29888" y="2077"/>
                      <a:pt x="29621" y="1977"/>
                    </a:cubicBezTo>
                    <a:cubicBezTo>
                      <a:pt x="29592" y="1957"/>
                      <a:pt x="29560" y="1949"/>
                      <a:pt x="29528" y="1949"/>
                    </a:cubicBezTo>
                    <a:close/>
                    <a:moveTo>
                      <a:pt x="13939" y="1935"/>
                    </a:moveTo>
                    <a:cubicBezTo>
                      <a:pt x="13885" y="1935"/>
                      <a:pt x="13827" y="1960"/>
                      <a:pt x="13777" y="2010"/>
                    </a:cubicBezTo>
                    <a:cubicBezTo>
                      <a:pt x="13543" y="2243"/>
                      <a:pt x="13377" y="2510"/>
                      <a:pt x="13243" y="2744"/>
                    </a:cubicBezTo>
                    <a:cubicBezTo>
                      <a:pt x="13176" y="2877"/>
                      <a:pt x="13243" y="3011"/>
                      <a:pt x="13343" y="3044"/>
                    </a:cubicBezTo>
                    <a:lnTo>
                      <a:pt x="13410" y="3044"/>
                    </a:lnTo>
                    <a:cubicBezTo>
                      <a:pt x="13510" y="3044"/>
                      <a:pt x="13543" y="3011"/>
                      <a:pt x="13610" y="2911"/>
                    </a:cubicBezTo>
                    <a:cubicBezTo>
                      <a:pt x="13743" y="2677"/>
                      <a:pt x="13877" y="2477"/>
                      <a:pt x="14077" y="2277"/>
                    </a:cubicBezTo>
                    <a:cubicBezTo>
                      <a:pt x="14177" y="2210"/>
                      <a:pt x="14177" y="2077"/>
                      <a:pt x="14077" y="2010"/>
                    </a:cubicBezTo>
                    <a:cubicBezTo>
                      <a:pt x="14044" y="1960"/>
                      <a:pt x="13994" y="1935"/>
                      <a:pt x="13939" y="1935"/>
                    </a:cubicBezTo>
                    <a:close/>
                    <a:moveTo>
                      <a:pt x="25600" y="2209"/>
                    </a:moveTo>
                    <a:cubicBezTo>
                      <a:pt x="25560" y="2209"/>
                      <a:pt x="25521" y="2220"/>
                      <a:pt x="25485" y="2243"/>
                    </a:cubicBezTo>
                    <a:cubicBezTo>
                      <a:pt x="25252" y="2377"/>
                      <a:pt x="25052" y="2544"/>
                      <a:pt x="24785" y="2744"/>
                    </a:cubicBezTo>
                    <a:cubicBezTo>
                      <a:pt x="24718" y="2844"/>
                      <a:pt x="24685" y="2977"/>
                      <a:pt x="24751" y="3044"/>
                    </a:cubicBezTo>
                    <a:cubicBezTo>
                      <a:pt x="24785" y="3077"/>
                      <a:pt x="24885" y="3144"/>
                      <a:pt x="24918" y="3144"/>
                    </a:cubicBezTo>
                    <a:cubicBezTo>
                      <a:pt x="25018" y="3144"/>
                      <a:pt x="25052" y="3144"/>
                      <a:pt x="25085" y="3077"/>
                    </a:cubicBezTo>
                    <a:cubicBezTo>
                      <a:pt x="25318" y="2877"/>
                      <a:pt x="25552" y="2710"/>
                      <a:pt x="25752" y="2577"/>
                    </a:cubicBezTo>
                    <a:cubicBezTo>
                      <a:pt x="25819" y="2510"/>
                      <a:pt x="25885" y="2377"/>
                      <a:pt x="25785" y="2310"/>
                    </a:cubicBezTo>
                    <a:cubicBezTo>
                      <a:pt x="25742" y="2246"/>
                      <a:pt x="25671" y="2209"/>
                      <a:pt x="25600" y="2209"/>
                    </a:cubicBezTo>
                    <a:close/>
                    <a:moveTo>
                      <a:pt x="30881" y="2989"/>
                    </a:moveTo>
                    <a:cubicBezTo>
                      <a:pt x="30823" y="2989"/>
                      <a:pt x="30761" y="3005"/>
                      <a:pt x="30722" y="3044"/>
                    </a:cubicBezTo>
                    <a:cubicBezTo>
                      <a:pt x="30689" y="3144"/>
                      <a:pt x="30689" y="3244"/>
                      <a:pt x="30756" y="3344"/>
                    </a:cubicBezTo>
                    <a:cubicBezTo>
                      <a:pt x="30956" y="3511"/>
                      <a:pt x="31123" y="3711"/>
                      <a:pt x="31356" y="3878"/>
                    </a:cubicBezTo>
                    <a:cubicBezTo>
                      <a:pt x="31389" y="3911"/>
                      <a:pt x="31456" y="3911"/>
                      <a:pt x="31523" y="3911"/>
                    </a:cubicBezTo>
                    <a:cubicBezTo>
                      <a:pt x="31556" y="3911"/>
                      <a:pt x="31590" y="3878"/>
                      <a:pt x="31623" y="3878"/>
                    </a:cubicBezTo>
                    <a:cubicBezTo>
                      <a:pt x="31723" y="3811"/>
                      <a:pt x="31723" y="3678"/>
                      <a:pt x="31623" y="3578"/>
                    </a:cubicBezTo>
                    <a:cubicBezTo>
                      <a:pt x="31423" y="3378"/>
                      <a:pt x="31223" y="3211"/>
                      <a:pt x="30989" y="3011"/>
                    </a:cubicBezTo>
                    <a:cubicBezTo>
                      <a:pt x="30961" y="2997"/>
                      <a:pt x="30922" y="2989"/>
                      <a:pt x="30881" y="2989"/>
                    </a:cubicBezTo>
                    <a:close/>
                    <a:moveTo>
                      <a:pt x="1629" y="2960"/>
                    </a:moveTo>
                    <a:cubicBezTo>
                      <a:pt x="1593" y="2960"/>
                      <a:pt x="1559" y="2974"/>
                      <a:pt x="1535" y="3011"/>
                    </a:cubicBezTo>
                    <a:cubicBezTo>
                      <a:pt x="1435" y="3077"/>
                      <a:pt x="1401" y="3211"/>
                      <a:pt x="1501" y="3311"/>
                    </a:cubicBezTo>
                    <a:cubicBezTo>
                      <a:pt x="1668" y="3544"/>
                      <a:pt x="1802" y="3811"/>
                      <a:pt x="2002" y="4011"/>
                    </a:cubicBezTo>
                    <a:cubicBezTo>
                      <a:pt x="2035" y="4045"/>
                      <a:pt x="2068" y="4078"/>
                      <a:pt x="2169" y="4078"/>
                    </a:cubicBezTo>
                    <a:cubicBezTo>
                      <a:pt x="2202" y="4078"/>
                      <a:pt x="2235" y="4078"/>
                      <a:pt x="2235" y="4011"/>
                    </a:cubicBezTo>
                    <a:cubicBezTo>
                      <a:pt x="2302" y="3911"/>
                      <a:pt x="2369" y="3811"/>
                      <a:pt x="2269" y="3711"/>
                    </a:cubicBezTo>
                    <a:cubicBezTo>
                      <a:pt x="2102" y="3511"/>
                      <a:pt x="2002" y="3311"/>
                      <a:pt x="1802" y="3044"/>
                    </a:cubicBezTo>
                    <a:cubicBezTo>
                      <a:pt x="1759" y="3002"/>
                      <a:pt x="1691" y="2960"/>
                      <a:pt x="1629" y="2960"/>
                    </a:cubicBezTo>
                    <a:close/>
                    <a:moveTo>
                      <a:pt x="24268" y="3273"/>
                    </a:moveTo>
                    <a:cubicBezTo>
                      <a:pt x="24218" y="3273"/>
                      <a:pt x="24164" y="3298"/>
                      <a:pt x="24118" y="3344"/>
                    </a:cubicBezTo>
                    <a:cubicBezTo>
                      <a:pt x="23917" y="3511"/>
                      <a:pt x="23717" y="3711"/>
                      <a:pt x="23517" y="3878"/>
                    </a:cubicBezTo>
                    <a:lnTo>
                      <a:pt x="23784" y="4178"/>
                    </a:lnTo>
                    <a:cubicBezTo>
                      <a:pt x="24017" y="3978"/>
                      <a:pt x="24218" y="3811"/>
                      <a:pt x="24384" y="3678"/>
                    </a:cubicBezTo>
                    <a:cubicBezTo>
                      <a:pt x="24518" y="3578"/>
                      <a:pt x="24518" y="3478"/>
                      <a:pt x="24418" y="3378"/>
                    </a:cubicBezTo>
                    <a:cubicBezTo>
                      <a:pt x="24382" y="3306"/>
                      <a:pt x="24327" y="3273"/>
                      <a:pt x="24268" y="3273"/>
                    </a:cubicBezTo>
                    <a:close/>
                    <a:moveTo>
                      <a:pt x="16579" y="3144"/>
                    </a:moveTo>
                    <a:cubicBezTo>
                      <a:pt x="16445" y="3144"/>
                      <a:pt x="16379" y="3211"/>
                      <a:pt x="16379" y="3344"/>
                    </a:cubicBezTo>
                    <a:cubicBezTo>
                      <a:pt x="16379" y="3578"/>
                      <a:pt x="16345" y="3878"/>
                      <a:pt x="16279" y="4145"/>
                    </a:cubicBezTo>
                    <a:cubicBezTo>
                      <a:pt x="16279" y="4245"/>
                      <a:pt x="16345" y="4345"/>
                      <a:pt x="16445" y="4378"/>
                    </a:cubicBezTo>
                    <a:lnTo>
                      <a:pt x="16512" y="4378"/>
                    </a:lnTo>
                    <a:cubicBezTo>
                      <a:pt x="16579" y="4378"/>
                      <a:pt x="16712" y="4345"/>
                      <a:pt x="16679" y="4212"/>
                    </a:cubicBezTo>
                    <a:cubicBezTo>
                      <a:pt x="16746" y="3911"/>
                      <a:pt x="16779" y="3644"/>
                      <a:pt x="16779" y="3344"/>
                    </a:cubicBezTo>
                    <a:cubicBezTo>
                      <a:pt x="16779" y="3211"/>
                      <a:pt x="16712" y="3144"/>
                      <a:pt x="16579" y="3144"/>
                    </a:cubicBezTo>
                    <a:close/>
                    <a:moveTo>
                      <a:pt x="13210" y="3378"/>
                    </a:moveTo>
                    <a:cubicBezTo>
                      <a:pt x="13076" y="3378"/>
                      <a:pt x="13010" y="3444"/>
                      <a:pt x="13010" y="3578"/>
                    </a:cubicBezTo>
                    <a:lnTo>
                      <a:pt x="13010" y="3745"/>
                    </a:lnTo>
                    <a:cubicBezTo>
                      <a:pt x="13010" y="4011"/>
                      <a:pt x="13010" y="4245"/>
                      <a:pt x="13076" y="4512"/>
                    </a:cubicBezTo>
                    <a:cubicBezTo>
                      <a:pt x="13110" y="4645"/>
                      <a:pt x="13210" y="4679"/>
                      <a:pt x="13276" y="4679"/>
                    </a:cubicBezTo>
                    <a:cubicBezTo>
                      <a:pt x="13276" y="4679"/>
                      <a:pt x="13343" y="4679"/>
                      <a:pt x="13343" y="4578"/>
                    </a:cubicBezTo>
                    <a:cubicBezTo>
                      <a:pt x="13443" y="4545"/>
                      <a:pt x="13543" y="4478"/>
                      <a:pt x="13510" y="4345"/>
                    </a:cubicBezTo>
                    <a:cubicBezTo>
                      <a:pt x="13443" y="4145"/>
                      <a:pt x="13410" y="3911"/>
                      <a:pt x="13410" y="3711"/>
                    </a:cubicBezTo>
                    <a:lnTo>
                      <a:pt x="13410" y="3578"/>
                    </a:lnTo>
                    <a:cubicBezTo>
                      <a:pt x="13410" y="3511"/>
                      <a:pt x="13343" y="3378"/>
                      <a:pt x="13210" y="3378"/>
                    </a:cubicBezTo>
                    <a:close/>
                    <a:moveTo>
                      <a:pt x="32107" y="4107"/>
                    </a:moveTo>
                    <a:cubicBezTo>
                      <a:pt x="32057" y="4107"/>
                      <a:pt x="32003" y="4132"/>
                      <a:pt x="31956" y="4178"/>
                    </a:cubicBezTo>
                    <a:cubicBezTo>
                      <a:pt x="31856" y="4245"/>
                      <a:pt x="31856" y="4378"/>
                      <a:pt x="31923" y="4478"/>
                    </a:cubicBezTo>
                    <a:lnTo>
                      <a:pt x="32423" y="5079"/>
                    </a:lnTo>
                    <a:cubicBezTo>
                      <a:pt x="32457" y="5146"/>
                      <a:pt x="32524" y="5179"/>
                      <a:pt x="32590" y="5179"/>
                    </a:cubicBezTo>
                    <a:lnTo>
                      <a:pt x="32757" y="5179"/>
                    </a:lnTo>
                    <a:cubicBezTo>
                      <a:pt x="32857" y="5079"/>
                      <a:pt x="32890" y="4979"/>
                      <a:pt x="32790" y="4879"/>
                    </a:cubicBezTo>
                    <a:cubicBezTo>
                      <a:pt x="32624" y="4679"/>
                      <a:pt x="32457" y="4412"/>
                      <a:pt x="32257" y="4212"/>
                    </a:cubicBezTo>
                    <a:cubicBezTo>
                      <a:pt x="32221" y="4140"/>
                      <a:pt x="32166" y="4107"/>
                      <a:pt x="32107" y="4107"/>
                    </a:cubicBezTo>
                    <a:close/>
                    <a:moveTo>
                      <a:pt x="23038" y="4332"/>
                    </a:moveTo>
                    <a:cubicBezTo>
                      <a:pt x="22990" y="4332"/>
                      <a:pt x="22947" y="4348"/>
                      <a:pt x="22917" y="4378"/>
                    </a:cubicBezTo>
                    <a:cubicBezTo>
                      <a:pt x="22717" y="4578"/>
                      <a:pt x="22483" y="4745"/>
                      <a:pt x="22283" y="4912"/>
                    </a:cubicBezTo>
                    <a:cubicBezTo>
                      <a:pt x="22216" y="5012"/>
                      <a:pt x="22183" y="5146"/>
                      <a:pt x="22250" y="5212"/>
                    </a:cubicBezTo>
                    <a:cubicBezTo>
                      <a:pt x="22283" y="5246"/>
                      <a:pt x="22383" y="5312"/>
                      <a:pt x="22416" y="5312"/>
                    </a:cubicBezTo>
                    <a:cubicBezTo>
                      <a:pt x="22450" y="5312"/>
                      <a:pt x="22516" y="5312"/>
                      <a:pt x="22550" y="5246"/>
                    </a:cubicBezTo>
                    <a:cubicBezTo>
                      <a:pt x="22750" y="5079"/>
                      <a:pt x="22950" y="4879"/>
                      <a:pt x="23150" y="4712"/>
                    </a:cubicBezTo>
                    <a:cubicBezTo>
                      <a:pt x="23284" y="4645"/>
                      <a:pt x="23284" y="4512"/>
                      <a:pt x="23217" y="4412"/>
                    </a:cubicBezTo>
                    <a:cubicBezTo>
                      <a:pt x="23162" y="4357"/>
                      <a:pt x="23097" y="4332"/>
                      <a:pt x="23038" y="4332"/>
                    </a:cubicBezTo>
                    <a:close/>
                    <a:moveTo>
                      <a:pt x="2719" y="4328"/>
                    </a:moveTo>
                    <a:cubicBezTo>
                      <a:pt x="2669" y="4328"/>
                      <a:pt x="2619" y="4345"/>
                      <a:pt x="2569" y="4378"/>
                    </a:cubicBezTo>
                    <a:cubicBezTo>
                      <a:pt x="2502" y="4478"/>
                      <a:pt x="2502" y="4578"/>
                      <a:pt x="2569" y="4679"/>
                    </a:cubicBezTo>
                    <a:cubicBezTo>
                      <a:pt x="2736" y="4879"/>
                      <a:pt x="2936" y="5079"/>
                      <a:pt x="3169" y="5312"/>
                    </a:cubicBezTo>
                    <a:cubicBezTo>
                      <a:pt x="3169" y="5346"/>
                      <a:pt x="3236" y="5346"/>
                      <a:pt x="3269" y="5346"/>
                    </a:cubicBezTo>
                    <a:cubicBezTo>
                      <a:pt x="3336" y="5346"/>
                      <a:pt x="3369" y="5346"/>
                      <a:pt x="3436" y="5246"/>
                    </a:cubicBezTo>
                    <a:cubicBezTo>
                      <a:pt x="3536" y="5179"/>
                      <a:pt x="3536" y="5045"/>
                      <a:pt x="3436" y="4979"/>
                    </a:cubicBezTo>
                    <a:cubicBezTo>
                      <a:pt x="3236" y="4812"/>
                      <a:pt x="3036" y="4578"/>
                      <a:pt x="2869" y="4378"/>
                    </a:cubicBezTo>
                    <a:cubicBezTo>
                      <a:pt x="2819" y="4345"/>
                      <a:pt x="2769" y="4328"/>
                      <a:pt x="2719" y="4328"/>
                    </a:cubicBezTo>
                    <a:close/>
                    <a:moveTo>
                      <a:pt x="16252" y="4733"/>
                    </a:moveTo>
                    <a:cubicBezTo>
                      <a:pt x="16154" y="4733"/>
                      <a:pt x="16071" y="4777"/>
                      <a:pt x="16045" y="4879"/>
                    </a:cubicBezTo>
                    <a:cubicBezTo>
                      <a:pt x="15945" y="5146"/>
                      <a:pt x="15845" y="5379"/>
                      <a:pt x="15678" y="5579"/>
                    </a:cubicBezTo>
                    <a:cubicBezTo>
                      <a:pt x="15578" y="5679"/>
                      <a:pt x="15611" y="5813"/>
                      <a:pt x="15712" y="5879"/>
                    </a:cubicBezTo>
                    <a:cubicBezTo>
                      <a:pt x="15745" y="5913"/>
                      <a:pt x="15778" y="5913"/>
                      <a:pt x="15845" y="5913"/>
                    </a:cubicBezTo>
                    <a:cubicBezTo>
                      <a:pt x="15912" y="5913"/>
                      <a:pt x="16012" y="5879"/>
                      <a:pt x="16045" y="5813"/>
                    </a:cubicBezTo>
                    <a:cubicBezTo>
                      <a:pt x="16212" y="5546"/>
                      <a:pt x="16345" y="5312"/>
                      <a:pt x="16445" y="5045"/>
                    </a:cubicBezTo>
                    <a:cubicBezTo>
                      <a:pt x="16512" y="4912"/>
                      <a:pt x="16445" y="4812"/>
                      <a:pt x="16345" y="4745"/>
                    </a:cubicBezTo>
                    <a:cubicBezTo>
                      <a:pt x="16314" y="4737"/>
                      <a:pt x="16282" y="4733"/>
                      <a:pt x="16252" y="4733"/>
                    </a:cubicBezTo>
                    <a:close/>
                    <a:moveTo>
                      <a:pt x="13603" y="4992"/>
                    </a:moveTo>
                    <a:cubicBezTo>
                      <a:pt x="13568" y="4992"/>
                      <a:pt x="13534" y="5000"/>
                      <a:pt x="13510" y="5012"/>
                    </a:cubicBezTo>
                    <a:cubicBezTo>
                      <a:pt x="13377" y="5079"/>
                      <a:pt x="13377" y="5212"/>
                      <a:pt x="13410" y="5312"/>
                    </a:cubicBezTo>
                    <a:cubicBezTo>
                      <a:pt x="13577" y="5546"/>
                      <a:pt x="13743" y="5813"/>
                      <a:pt x="13944" y="6013"/>
                    </a:cubicBezTo>
                    <a:cubicBezTo>
                      <a:pt x="14010" y="6046"/>
                      <a:pt x="14077" y="6080"/>
                      <a:pt x="14110" y="6080"/>
                    </a:cubicBezTo>
                    <a:cubicBezTo>
                      <a:pt x="14177" y="6080"/>
                      <a:pt x="14210" y="6080"/>
                      <a:pt x="14244" y="6013"/>
                    </a:cubicBezTo>
                    <a:cubicBezTo>
                      <a:pt x="14344" y="5913"/>
                      <a:pt x="14344" y="5813"/>
                      <a:pt x="14244" y="5713"/>
                    </a:cubicBezTo>
                    <a:cubicBezTo>
                      <a:pt x="14077" y="5512"/>
                      <a:pt x="13910" y="5312"/>
                      <a:pt x="13777" y="5079"/>
                    </a:cubicBezTo>
                    <a:cubicBezTo>
                      <a:pt x="13735" y="5015"/>
                      <a:pt x="13665" y="4992"/>
                      <a:pt x="13603" y="4992"/>
                    </a:cubicBezTo>
                    <a:close/>
                    <a:moveTo>
                      <a:pt x="21722" y="5378"/>
                    </a:moveTo>
                    <a:cubicBezTo>
                      <a:pt x="21687" y="5378"/>
                      <a:pt x="21651" y="5389"/>
                      <a:pt x="21616" y="5412"/>
                    </a:cubicBezTo>
                    <a:cubicBezTo>
                      <a:pt x="21416" y="5579"/>
                      <a:pt x="21182" y="5746"/>
                      <a:pt x="20949" y="5879"/>
                    </a:cubicBezTo>
                    <a:cubicBezTo>
                      <a:pt x="20849" y="5979"/>
                      <a:pt x="20849" y="6080"/>
                      <a:pt x="20882" y="6180"/>
                    </a:cubicBezTo>
                    <a:cubicBezTo>
                      <a:pt x="20915" y="6213"/>
                      <a:pt x="20949" y="6246"/>
                      <a:pt x="21049" y="6246"/>
                    </a:cubicBezTo>
                    <a:cubicBezTo>
                      <a:pt x="21082" y="6246"/>
                      <a:pt x="21115" y="6246"/>
                      <a:pt x="21182" y="6213"/>
                    </a:cubicBezTo>
                    <a:cubicBezTo>
                      <a:pt x="21416" y="6080"/>
                      <a:pt x="21616" y="5913"/>
                      <a:pt x="21883" y="5746"/>
                    </a:cubicBezTo>
                    <a:cubicBezTo>
                      <a:pt x="21949" y="5679"/>
                      <a:pt x="21983" y="5546"/>
                      <a:pt x="21916" y="5479"/>
                    </a:cubicBezTo>
                    <a:cubicBezTo>
                      <a:pt x="21851" y="5414"/>
                      <a:pt x="21787" y="5378"/>
                      <a:pt x="21722" y="5378"/>
                    </a:cubicBezTo>
                    <a:close/>
                    <a:moveTo>
                      <a:pt x="3869" y="5524"/>
                    </a:moveTo>
                    <a:cubicBezTo>
                      <a:pt x="3804" y="5524"/>
                      <a:pt x="3742" y="5540"/>
                      <a:pt x="3703" y="5579"/>
                    </a:cubicBezTo>
                    <a:cubicBezTo>
                      <a:pt x="3670" y="5679"/>
                      <a:pt x="3670" y="5813"/>
                      <a:pt x="3736" y="5879"/>
                    </a:cubicBezTo>
                    <a:cubicBezTo>
                      <a:pt x="3936" y="6046"/>
                      <a:pt x="4170" y="6213"/>
                      <a:pt x="4403" y="6380"/>
                    </a:cubicBezTo>
                    <a:cubicBezTo>
                      <a:pt x="4437" y="6413"/>
                      <a:pt x="4504" y="6413"/>
                      <a:pt x="4537" y="6413"/>
                    </a:cubicBezTo>
                    <a:cubicBezTo>
                      <a:pt x="4604" y="6413"/>
                      <a:pt x="4670" y="6380"/>
                      <a:pt x="4704" y="6346"/>
                    </a:cubicBezTo>
                    <a:cubicBezTo>
                      <a:pt x="4770" y="6246"/>
                      <a:pt x="4737" y="6146"/>
                      <a:pt x="4670" y="6046"/>
                    </a:cubicBezTo>
                    <a:cubicBezTo>
                      <a:pt x="4403" y="5879"/>
                      <a:pt x="4203" y="5713"/>
                      <a:pt x="4003" y="5546"/>
                    </a:cubicBezTo>
                    <a:cubicBezTo>
                      <a:pt x="3962" y="5532"/>
                      <a:pt x="3915" y="5524"/>
                      <a:pt x="3869" y="5524"/>
                    </a:cubicBezTo>
                    <a:close/>
                    <a:moveTo>
                      <a:pt x="32990" y="5499"/>
                    </a:moveTo>
                    <a:cubicBezTo>
                      <a:pt x="32964" y="5499"/>
                      <a:pt x="32942" y="5504"/>
                      <a:pt x="32924" y="5512"/>
                    </a:cubicBezTo>
                    <a:cubicBezTo>
                      <a:pt x="32857" y="5579"/>
                      <a:pt x="32790" y="5713"/>
                      <a:pt x="32857" y="5813"/>
                    </a:cubicBezTo>
                    <a:cubicBezTo>
                      <a:pt x="32957" y="6013"/>
                      <a:pt x="33091" y="6246"/>
                      <a:pt x="33191" y="6513"/>
                    </a:cubicBezTo>
                    <a:cubicBezTo>
                      <a:pt x="33224" y="6580"/>
                      <a:pt x="33291" y="6647"/>
                      <a:pt x="33391" y="6647"/>
                    </a:cubicBezTo>
                    <a:cubicBezTo>
                      <a:pt x="33391" y="6647"/>
                      <a:pt x="33424" y="6647"/>
                      <a:pt x="33458" y="6680"/>
                    </a:cubicBezTo>
                    <a:cubicBezTo>
                      <a:pt x="33591" y="6580"/>
                      <a:pt x="33624" y="6513"/>
                      <a:pt x="33591" y="6380"/>
                    </a:cubicBezTo>
                    <a:cubicBezTo>
                      <a:pt x="33458" y="6080"/>
                      <a:pt x="33324" y="5846"/>
                      <a:pt x="33224" y="5579"/>
                    </a:cubicBezTo>
                    <a:cubicBezTo>
                      <a:pt x="33151" y="5530"/>
                      <a:pt x="33060" y="5499"/>
                      <a:pt x="32990" y="5499"/>
                    </a:cubicBezTo>
                    <a:close/>
                    <a:moveTo>
                      <a:pt x="20276" y="6267"/>
                    </a:moveTo>
                    <a:cubicBezTo>
                      <a:pt x="20252" y="6267"/>
                      <a:pt x="20231" y="6271"/>
                      <a:pt x="20215" y="6280"/>
                    </a:cubicBezTo>
                    <a:cubicBezTo>
                      <a:pt x="19948" y="6413"/>
                      <a:pt x="19714" y="6547"/>
                      <a:pt x="19448" y="6647"/>
                    </a:cubicBezTo>
                    <a:cubicBezTo>
                      <a:pt x="19314" y="6680"/>
                      <a:pt x="19281" y="6747"/>
                      <a:pt x="19314" y="6880"/>
                    </a:cubicBezTo>
                    <a:cubicBezTo>
                      <a:pt x="19381" y="6980"/>
                      <a:pt x="19448" y="7014"/>
                      <a:pt x="19548" y="7014"/>
                    </a:cubicBezTo>
                    <a:lnTo>
                      <a:pt x="19614" y="7014"/>
                    </a:lnTo>
                    <a:cubicBezTo>
                      <a:pt x="19881" y="6913"/>
                      <a:pt x="20181" y="6780"/>
                      <a:pt x="20415" y="6680"/>
                    </a:cubicBezTo>
                    <a:cubicBezTo>
                      <a:pt x="20515" y="6580"/>
                      <a:pt x="20548" y="6446"/>
                      <a:pt x="20515" y="6380"/>
                    </a:cubicBezTo>
                    <a:cubicBezTo>
                      <a:pt x="20440" y="6305"/>
                      <a:pt x="20346" y="6267"/>
                      <a:pt x="20276" y="6267"/>
                    </a:cubicBezTo>
                    <a:close/>
                    <a:moveTo>
                      <a:pt x="15307" y="6196"/>
                    </a:moveTo>
                    <a:cubicBezTo>
                      <a:pt x="15253" y="6196"/>
                      <a:pt x="15194" y="6213"/>
                      <a:pt x="15144" y="6246"/>
                    </a:cubicBezTo>
                    <a:lnTo>
                      <a:pt x="15044" y="6380"/>
                    </a:lnTo>
                    <a:cubicBezTo>
                      <a:pt x="14978" y="6346"/>
                      <a:pt x="14911" y="6313"/>
                      <a:pt x="14878" y="6246"/>
                    </a:cubicBezTo>
                    <a:cubicBezTo>
                      <a:pt x="14842" y="6223"/>
                      <a:pt x="14803" y="6212"/>
                      <a:pt x="14763" y="6212"/>
                    </a:cubicBezTo>
                    <a:cubicBezTo>
                      <a:pt x="14691" y="6212"/>
                      <a:pt x="14620" y="6248"/>
                      <a:pt x="14577" y="6313"/>
                    </a:cubicBezTo>
                    <a:cubicBezTo>
                      <a:pt x="14477" y="6380"/>
                      <a:pt x="14544" y="6513"/>
                      <a:pt x="14611" y="6580"/>
                    </a:cubicBezTo>
                    <a:cubicBezTo>
                      <a:pt x="14644" y="6580"/>
                      <a:pt x="14644" y="6647"/>
                      <a:pt x="14711" y="6647"/>
                    </a:cubicBezTo>
                    <a:lnTo>
                      <a:pt x="14577" y="6747"/>
                    </a:lnTo>
                    <a:cubicBezTo>
                      <a:pt x="14511" y="6847"/>
                      <a:pt x="14444" y="6980"/>
                      <a:pt x="14544" y="7047"/>
                    </a:cubicBezTo>
                    <a:cubicBezTo>
                      <a:pt x="14577" y="7080"/>
                      <a:pt x="14677" y="7147"/>
                      <a:pt x="14711" y="7147"/>
                    </a:cubicBezTo>
                    <a:cubicBezTo>
                      <a:pt x="14744" y="7147"/>
                      <a:pt x="14778" y="7147"/>
                      <a:pt x="14844" y="7214"/>
                    </a:cubicBezTo>
                    <a:cubicBezTo>
                      <a:pt x="14911" y="7147"/>
                      <a:pt x="14978" y="7080"/>
                      <a:pt x="15078" y="7014"/>
                    </a:cubicBezTo>
                    <a:cubicBezTo>
                      <a:pt x="15144" y="7047"/>
                      <a:pt x="15278" y="7080"/>
                      <a:pt x="15378" y="7147"/>
                    </a:cubicBezTo>
                    <a:cubicBezTo>
                      <a:pt x="15402" y="7155"/>
                      <a:pt x="15427" y="7159"/>
                      <a:pt x="15453" y="7159"/>
                    </a:cubicBezTo>
                    <a:cubicBezTo>
                      <a:pt x="15537" y="7159"/>
                      <a:pt x="15627" y="7115"/>
                      <a:pt x="15678" y="7014"/>
                    </a:cubicBezTo>
                    <a:cubicBezTo>
                      <a:pt x="15712" y="6880"/>
                      <a:pt x="15678" y="6747"/>
                      <a:pt x="15545" y="6713"/>
                    </a:cubicBezTo>
                    <a:cubicBezTo>
                      <a:pt x="15511" y="6680"/>
                      <a:pt x="15445" y="6680"/>
                      <a:pt x="15411" y="6647"/>
                    </a:cubicBezTo>
                    <a:cubicBezTo>
                      <a:pt x="15411" y="6580"/>
                      <a:pt x="15445" y="6580"/>
                      <a:pt x="15445" y="6547"/>
                    </a:cubicBezTo>
                    <a:cubicBezTo>
                      <a:pt x="15545" y="6480"/>
                      <a:pt x="15545" y="6346"/>
                      <a:pt x="15445" y="6246"/>
                    </a:cubicBezTo>
                    <a:cubicBezTo>
                      <a:pt x="15411" y="6213"/>
                      <a:pt x="15361" y="6196"/>
                      <a:pt x="15307" y="6196"/>
                    </a:cubicBezTo>
                    <a:close/>
                    <a:moveTo>
                      <a:pt x="5272" y="6401"/>
                    </a:moveTo>
                    <a:cubicBezTo>
                      <a:pt x="5177" y="6401"/>
                      <a:pt x="5096" y="6438"/>
                      <a:pt x="5071" y="6513"/>
                    </a:cubicBezTo>
                    <a:cubicBezTo>
                      <a:pt x="5037" y="6647"/>
                      <a:pt x="5071" y="6747"/>
                      <a:pt x="5171" y="6813"/>
                    </a:cubicBezTo>
                    <a:cubicBezTo>
                      <a:pt x="5404" y="6980"/>
                      <a:pt x="5671" y="7080"/>
                      <a:pt x="5905" y="7214"/>
                    </a:cubicBezTo>
                    <a:cubicBezTo>
                      <a:pt x="5938" y="7247"/>
                      <a:pt x="5938" y="7247"/>
                      <a:pt x="6005" y="7247"/>
                    </a:cubicBezTo>
                    <a:cubicBezTo>
                      <a:pt x="6038" y="7247"/>
                      <a:pt x="6105" y="7214"/>
                      <a:pt x="6171" y="7080"/>
                    </a:cubicBezTo>
                    <a:cubicBezTo>
                      <a:pt x="6238" y="6980"/>
                      <a:pt x="6171" y="6847"/>
                      <a:pt x="6071" y="6813"/>
                    </a:cubicBezTo>
                    <a:cubicBezTo>
                      <a:pt x="5838" y="6680"/>
                      <a:pt x="5604" y="6547"/>
                      <a:pt x="5371" y="6413"/>
                    </a:cubicBezTo>
                    <a:cubicBezTo>
                      <a:pt x="5337" y="6405"/>
                      <a:pt x="5304" y="6401"/>
                      <a:pt x="5272" y="6401"/>
                    </a:cubicBezTo>
                    <a:close/>
                    <a:moveTo>
                      <a:pt x="18731" y="6838"/>
                    </a:moveTo>
                    <a:cubicBezTo>
                      <a:pt x="18715" y="6838"/>
                      <a:pt x="18697" y="6841"/>
                      <a:pt x="18680" y="6847"/>
                    </a:cubicBezTo>
                    <a:cubicBezTo>
                      <a:pt x="18413" y="6880"/>
                      <a:pt x="18113" y="6913"/>
                      <a:pt x="17880" y="6980"/>
                    </a:cubicBezTo>
                    <a:cubicBezTo>
                      <a:pt x="17780" y="6980"/>
                      <a:pt x="17713" y="7047"/>
                      <a:pt x="17713" y="7180"/>
                    </a:cubicBezTo>
                    <a:cubicBezTo>
                      <a:pt x="17713" y="7314"/>
                      <a:pt x="17780" y="7380"/>
                      <a:pt x="17913" y="7380"/>
                    </a:cubicBezTo>
                    <a:cubicBezTo>
                      <a:pt x="18247" y="7347"/>
                      <a:pt x="18547" y="7314"/>
                      <a:pt x="18747" y="7247"/>
                    </a:cubicBezTo>
                    <a:cubicBezTo>
                      <a:pt x="18880" y="7214"/>
                      <a:pt x="18947" y="7147"/>
                      <a:pt x="18914" y="7014"/>
                    </a:cubicBezTo>
                    <a:cubicBezTo>
                      <a:pt x="18886" y="6903"/>
                      <a:pt x="18813" y="6838"/>
                      <a:pt x="18731" y="6838"/>
                    </a:cubicBezTo>
                    <a:close/>
                    <a:moveTo>
                      <a:pt x="16345" y="6880"/>
                    </a:moveTo>
                    <a:cubicBezTo>
                      <a:pt x="16212" y="6880"/>
                      <a:pt x="16112" y="6913"/>
                      <a:pt x="16078" y="7047"/>
                    </a:cubicBezTo>
                    <a:cubicBezTo>
                      <a:pt x="16078" y="7180"/>
                      <a:pt x="16112" y="7247"/>
                      <a:pt x="16245" y="7280"/>
                    </a:cubicBezTo>
                    <a:cubicBezTo>
                      <a:pt x="16545" y="7380"/>
                      <a:pt x="16846" y="7414"/>
                      <a:pt x="17113" y="7414"/>
                    </a:cubicBezTo>
                    <a:cubicBezTo>
                      <a:pt x="17213" y="7414"/>
                      <a:pt x="17279" y="7347"/>
                      <a:pt x="17346" y="7214"/>
                    </a:cubicBezTo>
                    <a:cubicBezTo>
                      <a:pt x="17346" y="7147"/>
                      <a:pt x="17246" y="7014"/>
                      <a:pt x="17113" y="7014"/>
                    </a:cubicBezTo>
                    <a:cubicBezTo>
                      <a:pt x="16846" y="6947"/>
                      <a:pt x="16579" y="6913"/>
                      <a:pt x="16345" y="6880"/>
                    </a:cubicBezTo>
                    <a:close/>
                    <a:moveTo>
                      <a:pt x="6764" y="7202"/>
                    </a:moveTo>
                    <a:cubicBezTo>
                      <a:pt x="6681" y="7202"/>
                      <a:pt x="6597" y="7245"/>
                      <a:pt x="6572" y="7347"/>
                    </a:cubicBezTo>
                    <a:cubicBezTo>
                      <a:pt x="6538" y="7414"/>
                      <a:pt x="6572" y="7547"/>
                      <a:pt x="6705" y="7581"/>
                    </a:cubicBezTo>
                    <a:cubicBezTo>
                      <a:pt x="6939" y="7714"/>
                      <a:pt x="7205" y="7814"/>
                      <a:pt x="7506" y="7881"/>
                    </a:cubicBezTo>
                    <a:lnTo>
                      <a:pt x="7539" y="7881"/>
                    </a:lnTo>
                    <a:cubicBezTo>
                      <a:pt x="7606" y="7881"/>
                      <a:pt x="7706" y="7814"/>
                      <a:pt x="7739" y="7714"/>
                    </a:cubicBezTo>
                    <a:cubicBezTo>
                      <a:pt x="7773" y="7647"/>
                      <a:pt x="7739" y="7514"/>
                      <a:pt x="7606" y="7481"/>
                    </a:cubicBezTo>
                    <a:cubicBezTo>
                      <a:pt x="7339" y="7380"/>
                      <a:pt x="7072" y="7314"/>
                      <a:pt x="6839" y="7214"/>
                    </a:cubicBezTo>
                    <a:cubicBezTo>
                      <a:pt x="6815" y="7206"/>
                      <a:pt x="6789" y="7202"/>
                      <a:pt x="6764" y="7202"/>
                    </a:cubicBezTo>
                    <a:close/>
                    <a:moveTo>
                      <a:pt x="13991" y="7201"/>
                    </a:moveTo>
                    <a:cubicBezTo>
                      <a:pt x="13964" y="7201"/>
                      <a:pt x="13937" y="7205"/>
                      <a:pt x="13910" y="7214"/>
                    </a:cubicBezTo>
                    <a:cubicBezTo>
                      <a:pt x="13677" y="7347"/>
                      <a:pt x="13410" y="7481"/>
                      <a:pt x="13176" y="7547"/>
                    </a:cubicBezTo>
                    <a:cubicBezTo>
                      <a:pt x="13043" y="7581"/>
                      <a:pt x="13010" y="7681"/>
                      <a:pt x="13043" y="7814"/>
                    </a:cubicBezTo>
                    <a:cubicBezTo>
                      <a:pt x="13076" y="7881"/>
                      <a:pt x="13176" y="7914"/>
                      <a:pt x="13243" y="7914"/>
                    </a:cubicBezTo>
                    <a:cubicBezTo>
                      <a:pt x="13276" y="7914"/>
                      <a:pt x="13343" y="7914"/>
                      <a:pt x="13310" y="7948"/>
                    </a:cubicBezTo>
                    <a:cubicBezTo>
                      <a:pt x="13610" y="7847"/>
                      <a:pt x="13877" y="7714"/>
                      <a:pt x="14110" y="7581"/>
                    </a:cubicBezTo>
                    <a:cubicBezTo>
                      <a:pt x="14210" y="7514"/>
                      <a:pt x="14244" y="7380"/>
                      <a:pt x="14210" y="7280"/>
                    </a:cubicBezTo>
                    <a:cubicBezTo>
                      <a:pt x="14137" y="7232"/>
                      <a:pt x="14064" y="7201"/>
                      <a:pt x="13991" y="7201"/>
                    </a:cubicBezTo>
                    <a:close/>
                    <a:moveTo>
                      <a:pt x="8373" y="7647"/>
                    </a:moveTo>
                    <a:cubicBezTo>
                      <a:pt x="8240" y="7647"/>
                      <a:pt x="8106" y="7681"/>
                      <a:pt x="8106" y="7814"/>
                    </a:cubicBezTo>
                    <a:cubicBezTo>
                      <a:pt x="8106" y="7914"/>
                      <a:pt x="8173" y="8014"/>
                      <a:pt x="8273" y="8048"/>
                    </a:cubicBezTo>
                    <a:cubicBezTo>
                      <a:pt x="8573" y="8148"/>
                      <a:pt x="8873" y="8181"/>
                      <a:pt x="9174" y="8214"/>
                    </a:cubicBezTo>
                    <a:cubicBezTo>
                      <a:pt x="9240" y="8214"/>
                      <a:pt x="9340" y="8181"/>
                      <a:pt x="9340" y="8048"/>
                    </a:cubicBezTo>
                    <a:cubicBezTo>
                      <a:pt x="9374" y="7914"/>
                      <a:pt x="9274" y="7814"/>
                      <a:pt x="9174" y="7814"/>
                    </a:cubicBezTo>
                    <a:cubicBezTo>
                      <a:pt x="8907" y="7747"/>
                      <a:pt x="8606" y="7681"/>
                      <a:pt x="8373" y="7647"/>
                    </a:cubicBezTo>
                    <a:close/>
                    <a:moveTo>
                      <a:pt x="33690" y="7005"/>
                    </a:moveTo>
                    <a:cubicBezTo>
                      <a:pt x="33669" y="7005"/>
                      <a:pt x="33647" y="7008"/>
                      <a:pt x="33624" y="7014"/>
                    </a:cubicBezTo>
                    <a:cubicBezTo>
                      <a:pt x="33524" y="7047"/>
                      <a:pt x="33424" y="7114"/>
                      <a:pt x="33458" y="7247"/>
                    </a:cubicBezTo>
                    <a:cubicBezTo>
                      <a:pt x="33524" y="7514"/>
                      <a:pt x="33558" y="7814"/>
                      <a:pt x="33591" y="8048"/>
                    </a:cubicBezTo>
                    <a:cubicBezTo>
                      <a:pt x="33591" y="8148"/>
                      <a:pt x="33691" y="8214"/>
                      <a:pt x="33791" y="8214"/>
                    </a:cubicBezTo>
                    <a:cubicBezTo>
                      <a:pt x="33925" y="8214"/>
                      <a:pt x="34025" y="8148"/>
                      <a:pt x="34058" y="8014"/>
                    </a:cubicBezTo>
                    <a:cubicBezTo>
                      <a:pt x="34025" y="7747"/>
                      <a:pt x="33958" y="7481"/>
                      <a:pt x="33891" y="7180"/>
                    </a:cubicBezTo>
                    <a:cubicBezTo>
                      <a:pt x="33864" y="7070"/>
                      <a:pt x="33790" y="7005"/>
                      <a:pt x="33690" y="7005"/>
                    </a:cubicBezTo>
                    <a:close/>
                    <a:moveTo>
                      <a:pt x="12459" y="7741"/>
                    </a:moveTo>
                    <a:cubicBezTo>
                      <a:pt x="12444" y="7741"/>
                      <a:pt x="12427" y="7743"/>
                      <a:pt x="12409" y="7747"/>
                    </a:cubicBezTo>
                    <a:cubicBezTo>
                      <a:pt x="12176" y="7814"/>
                      <a:pt x="11909" y="7847"/>
                      <a:pt x="11609" y="7881"/>
                    </a:cubicBezTo>
                    <a:cubicBezTo>
                      <a:pt x="11542" y="7914"/>
                      <a:pt x="11442" y="8014"/>
                      <a:pt x="11442" y="8148"/>
                    </a:cubicBezTo>
                    <a:cubicBezTo>
                      <a:pt x="11442" y="8214"/>
                      <a:pt x="11542" y="8314"/>
                      <a:pt x="11675" y="8314"/>
                    </a:cubicBezTo>
                    <a:cubicBezTo>
                      <a:pt x="11942" y="8248"/>
                      <a:pt x="12242" y="8214"/>
                      <a:pt x="12509" y="8181"/>
                    </a:cubicBezTo>
                    <a:cubicBezTo>
                      <a:pt x="12609" y="8148"/>
                      <a:pt x="12709" y="8048"/>
                      <a:pt x="12676" y="7914"/>
                    </a:cubicBezTo>
                    <a:cubicBezTo>
                      <a:pt x="12618" y="7828"/>
                      <a:pt x="12560" y="7741"/>
                      <a:pt x="12459" y="7741"/>
                    </a:cubicBezTo>
                    <a:close/>
                    <a:moveTo>
                      <a:pt x="9941" y="7881"/>
                    </a:moveTo>
                    <a:cubicBezTo>
                      <a:pt x="9874" y="7881"/>
                      <a:pt x="9741" y="7981"/>
                      <a:pt x="9741" y="8081"/>
                    </a:cubicBezTo>
                    <a:cubicBezTo>
                      <a:pt x="9741" y="8181"/>
                      <a:pt x="9841" y="8314"/>
                      <a:pt x="9941" y="8314"/>
                    </a:cubicBezTo>
                    <a:cubicBezTo>
                      <a:pt x="10241" y="8348"/>
                      <a:pt x="10508" y="8348"/>
                      <a:pt x="10741" y="8348"/>
                    </a:cubicBezTo>
                    <a:lnTo>
                      <a:pt x="10775" y="8348"/>
                    </a:lnTo>
                    <a:cubicBezTo>
                      <a:pt x="10908" y="8348"/>
                      <a:pt x="10975" y="8248"/>
                      <a:pt x="10975" y="8148"/>
                    </a:cubicBezTo>
                    <a:cubicBezTo>
                      <a:pt x="10975" y="8014"/>
                      <a:pt x="10908" y="7914"/>
                      <a:pt x="10775" y="7914"/>
                    </a:cubicBezTo>
                    <a:lnTo>
                      <a:pt x="10708" y="7914"/>
                    </a:lnTo>
                    <a:cubicBezTo>
                      <a:pt x="10441" y="7914"/>
                      <a:pt x="10208" y="7881"/>
                      <a:pt x="9941" y="7881"/>
                    </a:cubicBezTo>
                    <a:close/>
                    <a:moveTo>
                      <a:pt x="33791" y="8648"/>
                    </a:moveTo>
                    <a:cubicBezTo>
                      <a:pt x="33691" y="8648"/>
                      <a:pt x="33591" y="8715"/>
                      <a:pt x="33591" y="8848"/>
                    </a:cubicBezTo>
                    <a:cubicBezTo>
                      <a:pt x="33558" y="9082"/>
                      <a:pt x="33524" y="9382"/>
                      <a:pt x="33458" y="9649"/>
                    </a:cubicBezTo>
                    <a:cubicBezTo>
                      <a:pt x="33458" y="9749"/>
                      <a:pt x="33524" y="9849"/>
                      <a:pt x="33624" y="9882"/>
                    </a:cubicBezTo>
                    <a:lnTo>
                      <a:pt x="33691" y="9882"/>
                    </a:lnTo>
                    <a:cubicBezTo>
                      <a:pt x="33791" y="9882"/>
                      <a:pt x="33891" y="9849"/>
                      <a:pt x="33891" y="9715"/>
                    </a:cubicBezTo>
                    <a:cubicBezTo>
                      <a:pt x="33958" y="9415"/>
                      <a:pt x="34025" y="9148"/>
                      <a:pt x="34025" y="8848"/>
                    </a:cubicBezTo>
                    <a:cubicBezTo>
                      <a:pt x="34025" y="8748"/>
                      <a:pt x="33925" y="8648"/>
                      <a:pt x="33791" y="8648"/>
                    </a:cubicBezTo>
                    <a:close/>
                    <a:moveTo>
                      <a:pt x="33401" y="10237"/>
                    </a:moveTo>
                    <a:cubicBezTo>
                      <a:pt x="33333" y="10237"/>
                      <a:pt x="33250" y="10281"/>
                      <a:pt x="33224" y="10383"/>
                    </a:cubicBezTo>
                    <a:cubicBezTo>
                      <a:pt x="33124" y="10649"/>
                      <a:pt x="33024" y="10850"/>
                      <a:pt x="32890" y="11083"/>
                    </a:cubicBezTo>
                    <a:cubicBezTo>
                      <a:pt x="32824" y="11217"/>
                      <a:pt x="32890" y="11350"/>
                      <a:pt x="32957" y="11383"/>
                    </a:cubicBezTo>
                    <a:cubicBezTo>
                      <a:pt x="33024" y="11417"/>
                      <a:pt x="33057" y="11417"/>
                      <a:pt x="33091" y="11417"/>
                    </a:cubicBezTo>
                    <a:cubicBezTo>
                      <a:pt x="33191" y="11417"/>
                      <a:pt x="33224" y="11383"/>
                      <a:pt x="33224" y="11317"/>
                    </a:cubicBezTo>
                    <a:cubicBezTo>
                      <a:pt x="33357" y="11050"/>
                      <a:pt x="33458" y="10750"/>
                      <a:pt x="33591" y="10516"/>
                    </a:cubicBezTo>
                    <a:cubicBezTo>
                      <a:pt x="33624" y="10416"/>
                      <a:pt x="33591" y="10316"/>
                      <a:pt x="33458" y="10249"/>
                    </a:cubicBezTo>
                    <a:cubicBezTo>
                      <a:pt x="33442" y="10241"/>
                      <a:pt x="33422" y="10237"/>
                      <a:pt x="33401" y="10237"/>
                    </a:cubicBezTo>
                    <a:close/>
                    <a:moveTo>
                      <a:pt x="32589" y="11695"/>
                    </a:moveTo>
                    <a:cubicBezTo>
                      <a:pt x="32525" y="11695"/>
                      <a:pt x="32463" y="11711"/>
                      <a:pt x="32423" y="11750"/>
                    </a:cubicBezTo>
                    <a:cubicBezTo>
                      <a:pt x="32257" y="11984"/>
                      <a:pt x="32057" y="12151"/>
                      <a:pt x="31890" y="12317"/>
                    </a:cubicBezTo>
                    <a:cubicBezTo>
                      <a:pt x="31790" y="12384"/>
                      <a:pt x="31790" y="12517"/>
                      <a:pt x="31890" y="12584"/>
                    </a:cubicBezTo>
                    <a:cubicBezTo>
                      <a:pt x="31923" y="12651"/>
                      <a:pt x="32023" y="12684"/>
                      <a:pt x="32057" y="12684"/>
                    </a:cubicBezTo>
                    <a:cubicBezTo>
                      <a:pt x="32123" y="12684"/>
                      <a:pt x="32190" y="12684"/>
                      <a:pt x="32157" y="12584"/>
                    </a:cubicBezTo>
                    <a:cubicBezTo>
                      <a:pt x="32390" y="12417"/>
                      <a:pt x="32590" y="12217"/>
                      <a:pt x="32757" y="12017"/>
                    </a:cubicBezTo>
                    <a:cubicBezTo>
                      <a:pt x="32790" y="11917"/>
                      <a:pt x="32790" y="11817"/>
                      <a:pt x="32724" y="11717"/>
                    </a:cubicBezTo>
                    <a:cubicBezTo>
                      <a:pt x="32682" y="11703"/>
                      <a:pt x="32635" y="11695"/>
                      <a:pt x="32589" y="11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19;p37"/>
              <p:cNvSpPr/>
              <p:nvPr/>
            </p:nvSpPr>
            <p:spPr>
              <a:xfrm>
                <a:off x="6875824" y="773274"/>
                <a:ext cx="1401371" cy="1086292"/>
              </a:xfrm>
              <a:custGeom>
                <a:avLst/>
                <a:gdLst/>
                <a:ahLst/>
                <a:cxnLst/>
                <a:rect l="l" t="t" r="r" b="b"/>
                <a:pathLst>
                  <a:path w="30053" h="23296" extrusionOk="0">
                    <a:moveTo>
                      <a:pt x="15116" y="0"/>
                    </a:moveTo>
                    <a:cubicBezTo>
                      <a:pt x="14364" y="0"/>
                      <a:pt x="13573" y="43"/>
                      <a:pt x="12743" y="132"/>
                    </a:cubicBezTo>
                    <a:cubicBezTo>
                      <a:pt x="12743" y="132"/>
                      <a:pt x="2803" y="399"/>
                      <a:pt x="1535" y="9806"/>
                    </a:cubicBezTo>
                    <a:cubicBezTo>
                      <a:pt x="1" y="21681"/>
                      <a:pt x="12743" y="17311"/>
                      <a:pt x="11342" y="19546"/>
                    </a:cubicBezTo>
                    <a:cubicBezTo>
                      <a:pt x="9975" y="21814"/>
                      <a:pt x="7873" y="22715"/>
                      <a:pt x="10141" y="23182"/>
                    </a:cubicBezTo>
                    <a:cubicBezTo>
                      <a:pt x="10495" y="23256"/>
                      <a:pt x="10971" y="23296"/>
                      <a:pt x="11542" y="23296"/>
                    </a:cubicBezTo>
                    <a:cubicBezTo>
                      <a:pt x="14582" y="23296"/>
                      <a:pt x="20336" y="22173"/>
                      <a:pt x="24885" y="19112"/>
                    </a:cubicBezTo>
                    <a:cubicBezTo>
                      <a:pt x="30053" y="15657"/>
                      <a:pt x="29526" y="0"/>
                      <a:pt x="151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20;p37"/>
              <p:cNvSpPr/>
              <p:nvPr/>
            </p:nvSpPr>
            <p:spPr>
              <a:xfrm>
                <a:off x="7166714" y="999860"/>
                <a:ext cx="844096" cy="552006"/>
              </a:xfrm>
              <a:custGeom>
                <a:avLst/>
                <a:gdLst/>
                <a:ahLst/>
                <a:cxnLst/>
                <a:rect l="l" t="t" r="r" b="b"/>
                <a:pathLst>
                  <a:path w="18102" h="11838" extrusionOk="0">
                    <a:moveTo>
                      <a:pt x="11831" y="0"/>
                    </a:moveTo>
                    <a:cubicBezTo>
                      <a:pt x="9236" y="0"/>
                      <a:pt x="8273" y="3446"/>
                      <a:pt x="8273" y="3446"/>
                    </a:cubicBezTo>
                    <a:cubicBezTo>
                      <a:pt x="7871" y="1435"/>
                      <a:pt x="6220" y="78"/>
                      <a:pt x="4643" y="78"/>
                    </a:cubicBezTo>
                    <a:cubicBezTo>
                      <a:pt x="3605" y="78"/>
                      <a:pt x="2598" y="667"/>
                      <a:pt x="2002" y="2045"/>
                    </a:cubicBezTo>
                    <a:cubicBezTo>
                      <a:pt x="1" y="6748"/>
                      <a:pt x="8440" y="11785"/>
                      <a:pt x="8440" y="11785"/>
                    </a:cubicBezTo>
                    <a:cubicBezTo>
                      <a:pt x="8476" y="11821"/>
                      <a:pt x="8526" y="11838"/>
                      <a:pt x="8590" y="11838"/>
                    </a:cubicBezTo>
                    <a:cubicBezTo>
                      <a:pt x="10018" y="11838"/>
                      <a:pt x="18101" y="3203"/>
                      <a:pt x="14077" y="744"/>
                    </a:cubicBezTo>
                    <a:cubicBezTo>
                      <a:pt x="13221" y="213"/>
                      <a:pt x="12476" y="0"/>
                      <a:pt x="11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21;p37"/>
              <p:cNvSpPr/>
              <p:nvPr/>
            </p:nvSpPr>
            <p:spPr>
              <a:xfrm>
                <a:off x="7154263" y="1193198"/>
                <a:ext cx="774664" cy="244248"/>
              </a:xfrm>
              <a:custGeom>
                <a:avLst/>
                <a:gdLst/>
                <a:ahLst/>
                <a:cxnLst/>
                <a:rect l="l" t="t" r="r" b="b"/>
                <a:pathLst>
                  <a:path w="16613" h="5238" extrusionOk="0">
                    <a:moveTo>
                      <a:pt x="10342" y="0"/>
                    </a:moveTo>
                    <a:cubicBezTo>
                      <a:pt x="9941" y="67"/>
                      <a:pt x="9608" y="1034"/>
                      <a:pt x="9007" y="3102"/>
                    </a:cubicBezTo>
                    <a:cubicBezTo>
                      <a:pt x="8874" y="3636"/>
                      <a:pt x="8674" y="4303"/>
                      <a:pt x="8540" y="4637"/>
                    </a:cubicBezTo>
                    <a:cubicBezTo>
                      <a:pt x="8373" y="4237"/>
                      <a:pt x="8107" y="3269"/>
                      <a:pt x="7840" y="2569"/>
                    </a:cubicBezTo>
                    <a:cubicBezTo>
                      <a:pt x="7373" y="1068"/>
                      <a:pt x="7173" y="400"/>
                      <a:pt x="6972" y="267"/>
                    </a:cubicBezTo>
                    <a:cubicBezTo>
                      <a:pt x="6903" y="244"/>
                      <a:pt x="6850" y="205"/>
                      <a:pt x="6791" y="205"/>
                    </a:cubicBezTo>
                    <a:cubicBezTo>
                      <a:pt x="6764" y="205"/>
                      <a:pt x="6737" y="213"/>
                      <a:pt x="6706" y="234"/>
                    </a:cubicBezTo>
                    <a:cubicBezTo>
                      <a:pt x="6505" y="300"/>
                      <a:pt x="6339" y="634"/>
                      <a:pt x="6105" y="1401"/>
                    </a:cubicBezTo>
                    <a:cubicBezTo>
                      <a:pt x="5938" y="1802"/>
                      <a:pt x="5672" y="2569"/>
                      <a:pt x="5538" y="2635"/>
                    </a:cubicBezTo>
                    <a:cubicBezTo>
                      <a:pt x="5038" y="2569"/>
                      <a:pt x="701" y="2569"/>
                      <a:pt x="201" y="2569"/>
                    </a:cubicBezTo>
                    <a:cubicBezTo>
                      <a:pt x="101" y="2569"/>
                      <a:pt x="1" y="2635"/>
                      <a:pt x="1" y="2769"/>
                    </a:cubicBezTo>
                    <a:cubicBezTo>
                      <a:pt x="1" y="2902"/>
                      <a:pt x="101" y="2969"/>
                      <a:pt x="201" y="2969"/>
                    </a:cubicBezTo>
                    <a:cubicBezTo>
                      <a:pt x="1535" y="2969"/>
                      <a:pt x="5104" y="2969"/>
                      <a:pt x="5471" y="3069"/>
                    </a:cubicBezTo>
                    <a:cubicBezTo>
                      <a:pt x="5491" y="3072"/>
                      <a:pt x="5510" y="3074"/>
                      <a:pt x="5528" y="3074"/>
                    </a:cubicBezTo>
                    <a:cubicBezTo>
                      <a:pt x="5898" y="3074"/>
                      <a:pt x="6155" y="2457"/>
                      <a:pt x="6472" y="1568"/>
                    </a:cubicBezTo>
                    <a:cubicBezTo>
                      <a:pt x="6539" y="1301"/>
                      <a:pt x="6672" y="968"/>
                      <a:pt x="6772" y="767"/>
                    </a:cubicBezTo>
                    <a:cubicBezTo>
                      <a:pt x="6939" y="1134"/>
                      <a:pt x="7206" y="2068"/>
                      <a:pt x="7439" y="2736"/>
                    </a:cubicBezTo>
                    <a:cubicBezTo>
                      <a:pt x="8107" y="4804"/>
                      <a:pt x="8273" y="5171"/>
                      <a:pt x="8507" y="5237"/>
                    </a:cubicBezTo>
                    <a:lnTo>
                      <a:pt x="8607" y="5237"/>
                    </a:lnTo>
                    <a:cubicBezTo>
                      <a:pt x="8840" y="5237"/>
                      <a:pt x="8974" y="4804"/>
                      <a:pt x="9374" y="3269"/>
                    </a:cubicBezTo>
                    <a:cubicBezTo>
                      <a:pt x="9641" y="2402"/>
                      <a:pt x="10108" y="834"/>
                      <a:pt x="10342" y="501"/>
                    </a:cubicBezTo>
                    <a:cubicBezTo>
                      <a:pt x="10608" y="834"/>
                      <a:pt x="10708" y="1335"/>
                      <a:pt x="10809" y="1802"/>
                    </a:cubicBezTo>
                    <a:cubicBezTo>
                      <a:pt x="10975" y="2402"/>
                      <a:pt x="11109" y="2936"/>
                      <a:pt x="11509" y="2936"/>
                    </a:cubicBezTo>
                    <a:cubicBezTo>
                      <a:pt x="12009" y="2936"/>
                      <a:pt x="16346" y="3269"/>
                      <a:pt x="16379" y="3269"/>
                    </a:cubicBezTo>
                    <a:cubicBezTo>
                      <a:pt x="16479" y="3269"/>
                      <a:pt x="16613" y="3169"/>
                      <a:pt x="16613" y="3036"/>
                    </a:cubicBezTo>
                    <a:cubicBezTo>
                      <a:pt x="16613" y="2969"/>
                      <a:pt x="16513" y="2836"/>
                      <a:pt x="16379" y="2836"/>
                    </a:cubicBezTo>
                    <a:cubicBezTo>
                      <a:pt x="16212" y="2836"/>
                      <a:pt x="12009" y="2502"/>
                      <a:pt x="11509" y="2502"/>
                    </a:cubicBezTo>
                    <a:cubicBezTo>
                      <a:pt x="11376" y="2502"/>
                      <a:pt x="11276" y="1935"/>
                      <a:pt x="11209" y="1668"/>
                    </a:cubicBezTo>
                    <a:cubicBezTo>
                      <a:pt x="11109" y="1168"/>
                      <a:pt x="10975" y="601"/>
                      <a:pt x="10675" y="167"/>
                    </a:cubicBezTo>
                    <a:cubicBezTo>
                      <a:pt x="10542" y="0"/>
                      <a:pt x="10442" y="0"/>
                      <a:pt x="103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22;p37"/>
              <p:cNvSpPr/>
              <p:nvPr/>
            </p:nvSpPr>
            <p:spPr>
              <a:xfrm>
                <a:off x="7401599" y="1949712"/>
                <a:ext cx="563104" cy="662099"/>
              </a:xfrm>
              <a:custGeom>
                <a:avLst/>
                <a:gdLst/>
                <a:ahLst/>
                <a:cxnLst/>
                <a:rect l="l" t="t" r="r" b="b"/>
                <a:pathLst>
                  <a:path w="12076" h="14199" extrusionOk="0">
                    <a:moveTo>
                      <a:pt x="11878" y="0"/>
                    </a:moveTo>
                    <a:cubicBezTo>
                      <a:pt x="11856" y="0"/>
                      <a:pt x="11832" y="7"/>
                      <a:pt x="11809" y="22"/>
                    </a:cubicBezTo>
                    <a:lnTo>
                      <a:pt x="134" y="3558"/>
                    </a:lnTo>
                    <a:cubicBezTo>
                      <a:pt x="67" y="3558"/>
                      <a:pt x="34" y="3591"/>
                      <a:pt x="1" y="3691"/>
                    </a:cubicBezTo>
                    <a:cubicBezTo>
                      <a:pt x="1" y="3758"/>
                      <a:pt x="1" y="3858"/>
                      <a:pt x="34" y="3892"/>
                    </a:cubicBezTo>
                    <a:lnTo>
                      <a:pt x="7339" y="14099"/>
                    </a:lnTo>
                    <a:cubicBezTo>
                      <a:pt x="7373" y="14132"/>
                      <a:pt x="7406" y="14199"/>
                      <a:pt x="7506" y="14199"/>
                    </a:cubicBezTo>
                    <a:cubicBezTo>
                      <a:pt x="7539" y="14199"/>
                      <a:pt x="7573" y="14199"/>
                      <a:pt x="7606" y="14099"/>
                    </a:cubicBezTo>
                    <a:cubicBezTo>
                      <a:pt x="7706" y="14032"/>
                      <a:pt x="7739" y="13899"/>
                      <a:pt x="7673" y="13799"/>
                    </a:cubicBezTo>
                    <a:lnTo>
                      <a:pt x="534" y="3858"/>
                    </a:lnTo>
                    <a:lnTo>
                      <a:pt x="11909" y="389"/>
                    </a:lnTo>
                    <a:cubicBezTo>
                      <a:pt x="12009" y="356"/>
                      <a:pt x="12076" y="256"/>
                      <a:pt x="12043" y="122"/>
                    </a:cubicBezTo>
                    <a:cubicBezTo>
                      <a:pt x="12017" y="71"/>
                      <a:pt x="11952" y="0"/>
                      <a:pt x="11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23;p37"/>
              <p:cNvSpPr/>
              <p:nvPr/>
            </p:nvSpPr>
            <p:spPr>
              <a:xfrm>
                <a:off x="7846467" y="1851178"/>
                <a:ext cx="217809" cy="217809"/>
              </a:xfrm>
              <a:custGeom>
                <a:avLst/>
                <a:gdLst/>
                <a:ahLst/>
                <a:cxnLst/>
                <a:rect l="l" t="t" r="r" b="b"/>
                <a:pathLst>
                  <a:path w="4671" h="4671" extrusionOk="0">
                    <a:moveTo>
                      <a:pt x="2336" y="0"/>
                    </a:moveTo>
                    <a:cubicBezTo>
                      <a:pt x="1035" y="0"/>
                      <a:pt x="1" y="1034"/>
                      <a:pt x="1" y="2335"/>
                    </a:cubicBezTo>
                    <a:cubicBezTo>
                      <a:pt x="1" y="3603"/>
                      <a:pt x="1035" y="4670"/>
                      <a:pt x="2336" y="4670"/>
                    </a:cubicBezTo>
                    <a:cubicBezTo>
                      <a:pt x="3637" y="4670"/>
                      <a:pt x="4671" y="3603"/>
                      <a:pt x="4671" y="2335"/>
                    </a:cubicBezTo>
                    <a:cubicBezTo>
                      <a:pt x="4671" y="1034"/>
                      <a:pt x="3637" y="0"/>
                      <a:pt x="23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24;p37"/>
              <p:cNvSpPr/>
              <p:nvPr/>
            </p:nvSpPr>
            <p:spPr>
              <a:xfrm>
                <a:off x="7837141" y="1841852"/>
                <a:ext cx="236461" cy="236461"/>
              </a:xfrm>
              <a:custGeom>
                <a:avLst/>
                <a:gdLst/>
                <a:ahLst/>
                <a:cxnLst/>
                <a:rect l="l" t="t" r="r" b="b"/>
                <a:pathLst>
                  <a:path w="5071" h="5071" extrusionOk="0">
                    <a:moveTo>
                      <a:pt x="2536" y="434"/>
                    </a:moveTo>
                    <a:cubicBezTo>
                      <a:pt x="3703" y="434"/>
                      <a:pt x="4671" y="1401"/>
                      <a:pt x="4671" y="2569"/>
                    </a:cubicBezTo>
                    <a:cubicBezTo>
                      <a:pt x="4671" y="3736"/>
                      <a:pt x="3703" y="4704"/>
                      <a:pt x="2536" y="4704"/>
                    </a:cubicBezTo>
                    <a:cubicBezTo>
                      <a:pt x="1368" y="4704"/>
                      <a:pt x="401" y="3736"/>
                      <a:pt x="401" y="2569"/>
                    </a:cubicBezTo>
                    <a:cubicBezTo>
                      <a:pt x="401" y="1401"/>
                      <a:pt x="1368" y="434"/>
                      <a:pt x="2536" y="434"/>
                    </a:cubicBezTo>
                    <a:close/>
                    <a:moveTo>
                      <a:pt x="2536" y="0"/>
                    </a:moveTo>
                    <a:cubicBezTo>
                      <a:pt x="1135" y="0"/>
                      <a:pt x="1" y="1101"/>
                      <a:pt x="1" y="2535"/>
                    </a:cubicBezTo>
                    <a:cubicBezTo>
                      <a:pt x="1" y="3936"/>
                      <a:pt x="1168" y="5070"/>
                      <a:pt x="2536" y="5070"/>
                    </a:cubicBezTo>
                    <a:cubicBezTo>
                      <a:pt x="3903" y="5070"/>
                      <a:pt x="5071" y="3936"/>
                      <a:pt x="5071" y="2535"/>
                    </a:cubicBezTo>
                    <a:cubicBezTo>
                      <a:pt x="5071" y="1101"/>
                      <a:pt x="3903"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25;p37"/>
              <p:cNvSpPr/>
              <p:nvPr/>
            </p:nvSpPr>
            <p:spPr>
              <a:xfrm>
                <a:off x="7642686" y="2492045"/>
                <a:ext cx="217809" cy="217809"/>
              </a:xfrm>
              <a:custGeom>
                <a:avLst/>
                <a:gdLst/>
                <a:ahLst/>
                <a:cxnLst/>
                <a:rect l="l" t="t" r="r" b="b"/>
                <a:pathLst>
                  <a:path w="4671" h="4671" extrusionOk="0">
                    <a:moveTo>
                      <a:pt x="2336" y="0"/>
                    </a:moveTo>
                    <a:cubicBezTo>
                      <a:pt x="1035" y="0"/>
                      <a:pt x="1" y="1068"/>
                      <a:pt x="1" y="2335"/>
                    </a:cubicBezTo>
                    <a:cubicBezTo>
                      <a:pt x="1" y="3636"/>
                      <a:pt x="1035" y="4670"/>
                      <a:pt x="2336" y="4670"/>
                    </a:cubicBezTo>
                    <a:cubicBezTo>
                      <a:pt x="3604" y="4670"/>
                      <a:pt x="4671" y="3636"/>
                      <a:pt x="4671" y="2335"/>
                    </a:cubicBezTo>
                    <a:cubicBezTo>
                      <a:pt x="4671" y="1068"/>
                      <a:pt x="3604" y="0"/>
                      <a:pt x="2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26;p37"/>
              <p:cNvSpPr/>
              <p:nvPr/>
            </p:nvSpPr>
            <p:spPr>
              <a:xfrm>
                <a:off x="7633359" y="2482719"/>
                <a:ext cx="236507" cy="238000"/>
              </a:xfrm>
              <a:custGeom>
                <a:avLst/>
                <a:gdLst/>
                <a:ahLst/>
                <a:cxnLst/>
                <a:rect l="l" t="t" r="r" b="b"/>
                <a:pathLst>
                  <a:path w="5072" h="5104" extrusionOk="0">
                    <a:moveTo>
                      <a:pt x="2536" y="467"/>
                    </a:moveTo>
                    <a:cubicBezTo>
                      <a:pt x="3703" y="467"/>
                      <a:pt x="4671" y="1435"/>
                      <a:pt x="4671" y="2602"/>
                    </a:cubicBezTo>
                    <a:cubicBezTo>
                      <a:pt x="4671" y="3736"/>
                      <a:pt x="3703" y="4704"/>
                      <a:pt x="2536" y="4704"/>
                    </a:cubicBezTo>
                    <a:cubicBezTo>
                      <a:pt x="1368" y="4704"/>
                      <a:pt x="401" y="3736"/>
                      <a:pt x="401" y="2602"/>
                    </a:cubicBezTo>
                    <a:cubicBezTo>
                      <a:pt x="401" y="1435"/>
                      <a:pt x="1368" y="467"/>
                      <a:pt x="2536" y="467"/>
                    </a:cubicBezTo>
                    <a:close/>
                    <a:moveTo>
                      <a:pt x="2536" y="0"/>
                    </a:moveTo>
                    <a:cubicBezTo>
                      <a:pt x="1102" y="0"/>
                      <a:pt x="1" y="1134"/>
                      <a:pt x="1" y="2535"/>
                    </a:cubicBezTo>
                    <a:cubicBezTo>
                      <a:pt x="1" y="3970"/>
                      <a:pt x="1135" y="5104"/>
                      <a:pt x="2536" y="5104"/>
                    </a:cubicBezTo>
                    <a:cubicBezTo>
                      <a:pt x="3904" y="5104"/>
                      <a:pt x="5071" y="3970"/>
                      <a:pt x="5071" y="2535"/>
                    </a:cubicBezTo>
                    <a:cubicBezTo>
                      <a:pt x="5071" y="1134"/>
                      <a:pt x="3937"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27;p37"/>
              <p:cNvSpPr/>
              <p:nvPr/>
            </p:nvSpPr>
            <p:spPr>
              <a:xfrm>
                <a:off x="7302040" y="2016070"/>
                <a:ext cx="217809" cy="217809"/>
              </a:xfrm>
              <a:custGeom>
                <a:avLst/>
                <a:gdLst/>
                <a:ahLst/>
                <a:cxnLst/>
                <a:rect l="l" t="t" r="r" b="b"/>
                <a:pathLst>
                  <a:path w="4671" h="4671" extrusionOk="0">
                    <a:moveTo>
                      <a:pt x="2336" y="0"/>
                    </a:moveTo>
                    <a:cubicBezTo>
                      <a:pt x="1035" y="0"/>
                      <a:pt x="1" y="1034"/>
                      <a:pt x="1" y="2335"/>
                    </a:cubicBezTo>
                    <a:cubicBezTo>
                      <a:pt x="1" y="3636"/>
                      <a:pt x="1035" y="4670"/>
                      <a:pt x="2336" y="4670"/>
                    </a:cubicBezTo>
                    <a:cubicBezTo>
                      <a:pt x="3637" y="4670"/>
                      <a:pt x="4671" y="3636"/>
                      <a:pt x="4671" y="2335"/>
                    </a:cubicBezTo>
                    <a:cubicBezTo>
                      <a:pt x="4671" y="1034"/>
                      <a:pt x="3637" y="0"/>
                      <a:pt x="2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28;p37"/>
              <p:cNvSpPr/>
              <p:nvPr/>
            </p:nvSpPr>
            <p:spPr>
              <a:xfrm>
                <a:off x="7292713" y="2006744"/>
                <a:ext cx="236461" cy="236461"/>
              </a:xfrm>
              <a:custGeom>
                <a:avLst/>
                <a:gdLst/>
                <a:ahLst/>
                <a:cxnLst/>
                <a:rect l="l" t="t" r="r" b="b"/>
                <a:pathLst>
                  <a:path w="5071" h="5071" extrusionOk="0">
                    <a:moveTo>
                      <a:pt x="2536" y="467"/>
                    </a:moveTo>
                    <a:cubicBezTo>
                      <a:pt x="3703" y="467"/>
                      <a:pt x="4671" y="1401"/>
                      <a:pt x="4671" y="2569"/>
                    </a:cubicBezTo>
                    <a:cubicBezTo>
                      <a:pt x="4671" y="3736"/>
                      <a:pt x="3703" y="4703"/>
                      <a:pt x="2536" y="4703"/>
                    </a:cubicBezTo>
                    <a:cubicBezTo>
                      <a:pt x="1368" y="4703"/>
                      <a:pt x="401" y="3736"/>
                      <a:pt x="401" y="2569"/>
                    </a:cubicBezTo>
                    <a:cubicBezTo>
                      <a:pt x="401" y="1401"/>
                      <a:pt x="1368" y="467"/>
                      <a:pt x="2536" y="467"/>
                    </a:cubicBezTo>
                    <a:close/>
                    <a:moveTo>
                      <a:pt x="2536" y="0"/>
                    </a:moveTo>
                    <a:cubicBezTo>
                      <a:pt x="1135" y="0"/>
                      <a:pt x="1" y="1134"/>
                      <a:pt x="1" y="2535"/>
                    </a:cubicBezTo>
                    <a:cubicBezTo>
                      <a:pt x="1" y="3970"/>
                      <a:pt x="1168" y="5070"/>
                      <a:pt x="2536" y="5070"/>
                    </a:cubicBezTo>
                    <a:cubicBezTo>
                      <a:pt x="3903" y="5070"/>
                      <a:pt x="5071" y="3936"/>
                      <a:pt x="5071" y="2535"/>
                    </a:cubicBezTo>
                    <a:cubicBezTo>
                      <a:pt x="5071" y="1134"/>
                      <a:pt x="3970"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929;p37"/>
            <p:cNvSpPr/>
            <p:nvPr/>
          </p:nvSpPr>
          <p:spPr>
            <a:xfrm>
              <a:off x="6373703" y="3867158"/>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908826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38"/>
          <p:cNvSpPr/>
          <p:nvPr/>
        </p:nvSpPr>
        <p:spPr>
          <a:xfrm>
            <a:off x="-1167450" y="4284095"/>
            <a:ext cx="2334900" cy="13860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txBox="1">
            <a:spLocks noGrp="1"/>
          </p:cNvSpPr>
          <p:nvPr>
            <p:ph type="title"/>
          </p:nvPr>
        </p:nvSpPr>
        <p:spPr>
          <a:xfrm>
            <a:off x="3028078" y="2696692"/>
            <a:ext cx="6545186" cy="98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5"/>
              </a:buClr>
              <a:buSzPts val="1100"/>
              <a:buFont typeface="Arial"/>
              <a:buNone/>
            </a:pPr>
            <a:r>
              <a:rPr lang="en-US" dirty="0" smtClean="0"/>
              <a:t>Substance/drug addiction</a:t>
            </a:r>
            <a:endParaRPr dirty="0"/>
          </a:p>
        </p:txBody>
      </p:sp>
      <p:grpSp>
        <p:nvGrpSpPr>
          <p:cNvPr id="939" name="Google Shape;939;p38"/>
          <p:cNvGrpSpPr/>
          <p:nvPr/>
        </p:nvGrpSpPr>
        <p:grpSpPr>
          <a:xfrm>
            <a:off x="685945" y="946778"/>
            <a:ext cx="3247892" cy="3660986"/>
            <a:chOff x="685945" y="946778"/>
            <a:chExt cx="3247892" cy="3660986"/>
          </a:xfrm>
        </p:grpSpPr>
        <p:grpSp>
          <p:nvGrpSpPr>
            <p:cNvPr id="940" name="Google Shape;940;p38"/>
            <p:cNvGrpSpPr/>
            <p:nvPr/>
          </p:nvGrpSpPr>
          <p:grpSpPr>
            <a:xfrm>
              <a:off x="685945" y="946778"/>
              <a:ext cx="3247892" cy="3660986"/>
              <a:chOff x="647700" y="1139488"/>
              <a:chExt cx="2875767" cy="3241532"/>
            </a:xfrm>
          </p:grpSpPr>
          <p:grpSp>
            <p:nvGrpSpPr>
              <p:cNvPr id="941" name="Google Shape;941;p38"/>
              <p:cNvGrpSpPr/>
              <p:nvPr/>
            </p:nvGrpSpPr>
            <p:grpSpPr>
              <a:xfrm>
                <a:off x="2645042" y="3966578"/>
                <a:ext cx="414441" cy="414441"/>
                <a:chOff x="5230513" y="639143"/>
                <a:chExt cx="476918" cy="476918"/>
              </a:xfrm>
            </p:grpSpPr>
            <p:sp>
              <p:nvSpPr>
                <p:cNvPr id="942" name="Google Shape;942;p38"/>
                <p:cNvSpPr/>
                <p:nvPr/>
              </p:nvSpPr>
              <p:spPr>
                <a:xfrm>
                  <a:off x="5230513" y="639143"/>
                  <a:ext cx="476918" cy="476918"/>
                </a:xfrm>
                <a:custGeom>
                  <a:avLst/>
                  <a:gdLst/>
                  <a:ahLst/>
                  <a:cxnLst/>
                  <a:rect l="l" t="t" r="r" b="b"/>
                  <a:pathLst>
                    <a:path w="6839" h="6839" extrusionOk="0">
                      <a:moveTo>
                        <a:pt x="3436" y="0"/>
                      </a:moveTo>
                      <a:cubicBezTo>
                        <a:pt x="1535" y="0"/>
                        <a:pt x="1" y="1534"/>
                        <a:pt x="1" y="3402"/>
                      </a:cubicBezTo>
                      <a:cubicBezTo>
                        <a:pt x="1" y="5304"/>
                        <a:pt x="1535" y="6838"/>
                        <a:pt x="3436" y="6838"/>
                      </a:cubicBezTo>
                      <a:cubicBezTo>
                        <a:pt x="5304" y="6838"/>
                        <a:pt x="6839" y="5304"/>
                        <a:pt x="6839" y="3402"/>
                      </a:cubicBezTo>
                      <a:cubicBezTo>
                        <a:pt x="6839" y="1534"/>
                        <a:pt x="5304" y="0"/>
                        <a:pt x="3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5288673" y="710063"/>
                  <a:ext cx="349024" cy="345467"/>
                </a:xfrm>
                <a:custGeom>
                  <a:avLst/>
                  <a:gdLst/>
                  <a:ahLst/>
                  <a:cxnLst/>
                  <a:rect l="l" t="t" r="r" b="b"/>
                  <a:pathLst>
                    <a:path w="5005" h="4954" extrusionOk="0">
                      <a:moveTo>
                        <a:pt x="234" y="0"/>
                      </a:moveTo>
                      <a:cubicBezTo>
                        <a:pt x="184" y="0"/>
                        <a:pt x="134" y="17"/>
                        <a:pt x="101" y="50"/>
                      </a:cubicBezTo>
                      <a:cubicBezTo>
                        <a:pt x="0" y="151"/>
                        <a:pt x="0" y="284"/>
                        <a:pt x="101" y="351"/>
                      </a:cubicBezTo>
                      <a:lnTo>
                        <a:pt x="4604" y="4887"/>
                      </a:lnTo>
                      <a:cubicBezTo>
                        <a:pt x="4637" y="4954"/>
                        <a:pt x="4704" y="4954"/>
                        <a:pt x="4771" y="4954"/>
                      </a:cubicBezTo>
                      <a:cubicBezTo>
                        <a:pt x="4837" y="4954"/>
                        <a:pt x="4871" y="4954"/>
                        <a:pt x="4904" y="4887"/>
                      </a:cubicBezTo>
                      <a:cubicBezTo>
                        <a:pt x="5004" y="4821"/>
                        <a:pt x="5004" y="4687"/>
                        <a:pt x="4904" y="4620"/>
                      </a:cubicBezTo>
                      <a:lnTo>
                        <a:pt x="367" y="50"/>
                      </a:lnTo>
                      <a:cubicBezTo>
                        <a:pt x="334" y="17"/>
                        <a:pt x="284"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 name="Google Shape;944;p38"/>
              <p:cNvSpPr/>
              <p:nvPr/>
            </p:nvSpPr>
            <p:spPr>
              <a:xfrm>
                <a:off x="1605725" y="1586688"/>
                <a:ext cx="1825497" cy="2204439"/>
              </a:xfrm>
              <a:custGeom>
                <a:avLst/>
                <a:gdLst/>
                <a:ahLst/>
                <a:cxnLst/>
                <a:rect l="l" t="t" r="r" b="b"/>
                <a:pathLst>
                  <a:path w="36294" h="43828" extrusionOk="0">
                    <a:moveTo>
                      <a:pt x="24809" y="1"/>
                    </a:moveTo>
                    <a:cubicBezTo>
                      <a:pt x="15152" y="1"/>
                      <a:pt x="1335" y="549"/>
                      <a:pt x="1335" y="549"/>
                    </a:cubicBezTo>
                    <a:cubicBezTo>
                      <a:pt x="1" y="1717"/>
                      <a:pt x="334" y="42479"/>
                      <a:pt x="2236" y="43247"/>
                    </a:cubicBezTo>
                    <a:cubicBezTo>
                      <a:pt x="3173" y="43628"/>
                      <a:pt x="10098" y="43828"/>
                      <a:pt x="17295" y="43828"/>
                    </a:cubicBezTo>
                    <a:cubicBezTo>
                      <a:pt x="25207" y="43828"/>
                      <a:pt x="33447" y="43586"/>
                      <a:pt x="34425" y="43080"/>
                    </a:cubicBezTo>
                    <a:cubicBezTo>
                      <a:pt x="36293" y="42146"/>
                      <a:pt x="35426" y="1817"/>
                      <a:pt x="33925" y="549"/>
                    </a:cubicBezTo>
                    <a:cubicBezTo>
                      <a:pt x="33425" y="138"/>
                      <a:pt x="29637" y="1"/>
                      <a:pt x="24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1599035" y="1577383"/>
                <a:ext cx="1827157" cy="2224809"/>
              </a:xfrm>
              <a:custGeom>
                <a:avLst/>
                <a:gdLst/>
                <a:ahLst/>
                <a:cxnLst/>
                <a:rect l="l" t="t" r="r" b="b"/>
                <a:pathLst>
                  <a:path w="36327" h="44233" extrusionOk="0">
                    <a:moveTo>
                      <a:pt x="23176" y="461"/>
                    </a:moveTo>
                    <a:cubicBezTo>
                      <a:pt x="23769" y="461"/>
                      <a:pt x="24351" y="463"/>
                      <a:pt x="24918" y="467"/>
                    </a:cubicBezTo>
                    <a:cubicBezTo>
                      <a:pt x="32223" y="467"/>
                      <a:pt x="33724" y="801"/>
                      <a:pt x="33924" y="968"/>
                    </a:cubicBezTo>
                    <a:cubicBezTo>
                      <a:pt x="34992" y="1902"/>
                      <a:pt x="35993" y="29588"/>
                      <a:pt x="35059" y="40062"/>
                    </a:cubicBezTo>
                    <a:cubicBezTo>
                      <a:pt x="34825" y="42764"/>
                      <a:pt x="34525" y="43065"/>
                      <a:pt x="34492" y="43098"/>
                    </a:cubicBezTo>
                    <a:cubicBezTo>
                      <a:pt x="33691" y="43532"/>
                      <a:pt x="26653" y="43832"/>
                      <a:pt x="17379" y="43832"/>
                    </a:cubicBezTo>
                    <a:cubicBezTo>
                      <a:pt x="9440" y="43832"/>
                      <a:pt x="3303" y="43598"/>
                      <a:pt x="2502" y="43265"/>
                    </a:cubicBezTo>
                    <a:cubicBezTo>
                      <a:pt x="2469" y="43231"/>
                      <a:pt x="2235" y="43065"/>
                      <a:pt x="1968" y="41363"/>
                    </a:cubicBezTo>
                    <a:cubicBezTo>
                      <a:pt x="601" y="32724"/>
                      <a:pt x="601" y="2669"/>
                      <a:pt x="1601" y="968"/>
                    </a:cubicBezTo>
                    <a:cubicBezTo>
                      <a:pt x="2728" y="905"/>
                      <a:pt x="14238" y="461"/>
                      <a:pt x="23176" y="461"/>
                    </a:cubicBezTo>
                    <a:close/>
                    <a:moveTo>
                      <a:pt x="24885" y="0"/>
                    </a:moveTo>
                    <a:cubicBezTo>
                      <a:pt x="15345" y="0"/>
                      <a:pt x="1535" y="534"/>
                      <a:pt x="1435" y="534"/>
                    </a:cubicBezTo>
                    <a:cubicBezTo>
                      <a:pt x="1368" y="534"/>
                      <a:pt x="1335" y="534"/>
                      <a:pt x="1301" y="568"/>
                    </a:cubicBezTo>
                    <a:cubicBezTo>
                      <a:pt x="0" y="1668"/>
                      <a:pt x="167" y="33391"/>
                      <a:pt x="1501" y="41497"/>
                    </a:cubicBezTo>
                    <a:cubicBezTo>
                      <a:pt x="1802" y="43231"/>
                      <a:pt x="2102" y="43565"/>
                      <a:pt x="2302" y="43665"/>
                    </a:cubicBezTo>
                    <a:cubicBezTo>
                      <a:pt x="3303" y="44065"/>
                      <a:pt x="10608" y="44232"/>
                      <a:pt x="17346" y="44232"/>
                    </a:cubicBezTo>
                    <a:cubicBezTo>
                      <a:pt x="23217" y="44232"/>
                      <a:pt x="33491" y="44065"/>
                      <a:pt x="34625" y="43432"/>
                    </a:cubicBezTo>
                    <a:cubicBezTo>
                      <a:pt x="34858" y="43331"/>
                      <a:pt x="35125" y="42898"/>
                      <a:pt x="35359" y="40763"/>
                    </a:cubicBezTo>
                    <a:cubicBezTo>
                      <a:pt x="36326" y="32257"/>
                      <a:pt x="35626" y="1768"/>
                      <a:pt x="34158" y="568"/>
                    </a:cubicBezTo>
                    <a:cubicBezTo>
                      <a:pt x="33958" y="401"/>
                      <a:pt x="33457" y="0"/>
                      <a:pt x="24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1513479" y="2100584"/>
                <a:ext cx="2009989" cy="1069476"/>
              </a:xfrm>
              <a:custGeom>
                <a:avLst/>
                <a:gdLst/>
                <a:ahLst/>
                <a:cxnLst/>
                <a:rect l="l" t="t" r="r" b="b"/>
                <a:pathLst>
                  <a:path w="39962" h="21263" extrusionOk="0">
                    <a:moveTo>
                      <a:pt x="25065" y="1"/>
                    </a:moveTo>
                    <a:cubicBezTo>
                      <a:pt x="14570" y="1"/>
                      <a:pt x="1701" y="339"/>
                      <a:pt x="1701" y="339"/>
                    </a:cubicBezTo>
                    <a:cubicBezTo>
                      <a:pt x="1301" y="773"/>
                      <a:pt x="0" y="20521"/>
                      <a:pt x="2102" y="20821"/>
                    </a:cubicBezTo>
                    <a:cubicBezTo>
                      <a:pt x="3171" y="20969"/>
                      <a:pt x="12029" y="21263"/>
                      <a:pt x="20765" y="21263"/>
                    </a:cubicBezTo>
                    <a:cubicBezTo>
                      <a:pt x="29743" y="21263"/>
                      <a:pt x="38592" y="20952"/>
                      <a:pt x="38728" y="19853"/>
                    </a:cubicBezTo>
                    <a:cubicBezTo>
                      <a:pt x="39962" y="9446"/>
                      <a:pt x="39128" y="1507"/>
                      <a:pt x="38361" y="640"/>
                    </a:cubicBezTo>
                    <a:cubicBezTo>
                      <a:pt x="37896" y="149"/>
                      <a:pt x="31999" y="1"/>
                      <a:pt x="25065" y="1"/>
                    </a:cubicBezTo>
                    <a:close/>
                  </a:path>
                </a:pathLst>
              </a:custGeom>
              <a:solidFill>
                <a:srgbClr val="85B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2144316" y="2228392"/>
                <a:ext cx="785245" cy="785245"/>
              </a:xfrm>
              <a:custGeom>
                <a:avLst/>
                <a:gdLst/>
                <a:ahLst/>
                <a:cxnLst/>
                <a:rect l="l" t="t" r="r" b="b"/>
                <a:pathLst>
                  <a:path w="15612" h="15612" extrusionOk="0">
                    <a:moveTo>
                      <a:pt x="7806" y="0"/>
                    </a:moveTo>
                    <a:cubicBezTo>
                      <a:pt x="3503" y="0"/>
                      <a:pt x="0" y="3503"/>
                      <a:pt x="0" y="7806"/>
                    </a:cubicBezTo>
                    <a:cubicBezTo>
                      <a:pt x="0" y="12109"/>
                      <a:pt x="3503" y="15611"/>
                      <a:pt x="7806" y="15611"/>
                    </a:cubicBezTo>
                    <a:cubicBezTo>
                      <a:pt x="12109" y="15611"/>
                      <a:pt x="15611" y="12109"/>
                      <a:pt x="15611" y="7806"/>
                    </a:cubicBezTo>
                    <a:cubicBezTo>
                      <a:pt x="15611" y="3503"/>
                      <a:pt x="12109" y="0"/>
                      <a:pt x="78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2461394" y="2414596"/>
                <a:ext cx="177902" cy="402732"/>
              </a:xfrm>
              <a:custGeom>
                <a:avLst/>
                <a:gdLst/>
                <a:ahLst/>
                <a:cxnLst/>
                <a:rect l="l" t="t" r="r" b="b"/>
                <a:pathLst>
                  <a:path w="3537" h="8007" extrusionOk="0">
                    <a:moveTo>
                      <a:pt x="334" y="1"/>
                    </a:moveTo>
                    <a:cubicBezTo>
                      <a:pt x="234" y="234"/>
                      <a:pt x="1" y="8006"/>
                      <a:pt x="34" y="8006"/>
                    </a:cubicBezTo>
                    <a:lnTo>
                      <a:pt x="3203" y="7906"/>
                    </a:lnTo>
                    <a:cubicBezTo>
                      <a:pt x="3203" y="7906"/>
                      <a:pt x="3537" y="334"/>
                      <a:pt x="3370" y="101"/>
                    </a:cubicBezTo>
                    <a:cubicBezTo>
                      <a:pt x="3303" y="1"/>
                      <a:pt x="334"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2338918" y="2552161"/>
                <a:ext cx="414451" cy="142694"/>
              </a:xfrm>
              <a:custGeom>
                <a:avLst/>
                <a:gdLst/>
                <a:ahLst/>
                <a:cxnLst/>
                <a:rect l="l" t="t" r="r" b="b"/>
                <a:pathLst>
                  <a:path w="8240" h="2837" extrusionOk="0">
                    <a:moveTo>
                      <a:pt x="1" y="1"/>
                    </a:moveTo>
                    <a:lnTo>
                      <a:pt x="101" y="2803"/>
                    </a:lnTo>
                    <a:lnTo>
                      <a:pt x="7973" y="2836"/>
                    </a:lnTo>
                    <a:cubicBezTo>
                      <a:pt x="8173" y="2603"/>
                      <a:pt x="8107" y="101"/>
                      <a:pt x="8107" y="101"/>
                    </a:cubicBezTo>
                    <a:cubicBezTo>
                      <a:pt x="8240" y="1"/>
                      <a:pt x="6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1966462" y="1162373"/>
                <a:ext cx="1151008" cy="518064"/>
              </a:xfrm>
              <a:custGeom>
                <a:avLst/>
                <a:gdLst/>
                <a:ahLst/>
                <a:cxnLst/>
                <a:rect l="l" t="t" r="r" b="b"/>
                <a:pathLst>
                  <a:path w="22884" h="10300" extrusionOk="0">
                    <a:moveTo>
                      <a:pt x="18158" y="1"/>
                    </a:moveTo>
                    <a:cubicBezTo>
                      <a:pt x="13277" y="1"/>
                      <a:pt x="2736" y="312"/>
                      <a:pt x="2736" y="312"/>
                    </a:cubicBezTo>
                    <a:cubicBezTo>
                      <a:pt x="701" y="412"/>
                      <a:pt x="0" y="10086"/>
                      <a:pt x="1168" y="10253"/>
                    </a:cubicBezTo>
                    <a:cubicBezTo>
                      <a:pt x="1390" y="10285"/>
                      <a:pt x="2199" y="10299"/>
                      <a:pt x="3370" y="10299"/>
                    </a:cubicBezTo>
                    <a:cubicBezTo>
                      <a:pt x="8358" y="10299"/>
                      <a:pt x="19924" y="10031"/>
                      <a:pt x="20815" y="9652"/>
                    </a:cubicBezTo>
                    <a:cubicBezTo>
                      <a:pt x="22883" y="8785"/>
                      <a:pt x="21416" y="312"/>
                      <a:pt x="20548" y="79"/>
                    </a:cubicBezTo>
                    <a:cubicBezTo>
                      <a:pt x="20359" y="23"/>
                      <a:pt x="19460" y="1"/>
                      <a:pt x="181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2501683" y="1248534"/>
                <a:ext cx="20169" cy="349014"/>
              </a:xfrm>
              <a:custGeom>
                <a:avLst/>
                <a:gdLst/>
                <a:ahLst/>
                <a:cxnLst/>
                <a:rect l="l" t="t" r="r" b="b"/>
                <a:pathLst>
                  <a:path w="401" h="6939" extrusionOk="0">
                    <a:moveTo>
                      <a:pt x="201" y="0"/>
                    </a:moveTo>
                    <a:cubicBezTo>
                      <a:pt x="67" y="0"/>
                      <a:pt x="0" y="67"/>
                      <a:pt x="0" y="201"/>
                    </a:cubicBezTo>
                    <a:lnTo>
                      <a:pt x="0" y="6739"/>
                    </a:lnTo>
                    <a:cubicBezTo>
                      <a:pt x="0" y="6872"/>
                      <a:pt x="67" y="6939"/>
                      <a:pt x="201" y="6939"/>
                    </a:cubicBezTo>
                    <a:cubicBezTo>
                      <a:pt x="334" y="6939"/>
                      <a:pt x="401" y="6872"/>
                      <a:pt x="401" y="6739"/>
                    </a:cubicBezTo>
                    <a:lnTo>
                      <a:pt x="401" y="201"/>
                    </a:lnTo>
                    <a:cubicBezTo>
                      <a:pt x="401" y="67"/>
                      <a:pt x="334" y="0"/>
                      <a:pt x="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2721485" y="1241794"/>
                <a:ext cx="52058" cy="337295"/>
              </a:xfrm>
              <a:custGeom>
                <a:avLst/>
                <a:gdLst/>
                <a:ahLst/>
                <a:cxnLst/>
                <a:rect l="l" t="t" r="r" b="b"/>
                <a:pathLst>
                  <a:path w="1035" h="6706" extrusionOk="0">
                    <a:moveTo>
                      <a:pt x="167" y="1"/>
                    </a:moveTo>
                    <a:cubicBezTo>
                      <a:pt x="67" y="34"/>
                      <a:pt x="0" y="101"/>
                      <a:pt x="0" y="234"/>
                    </a:cubicBezTo>
                    <a:cubicBezTo>
                      <a:pt x="0" y="268"/>
                      <a:pt x="567" y="5171"/>
                      <a:pt x="134" y="6472"/>
                    </a:cubicBezTo>
                    <a:cubicBezTo>
                      <a:pt x="67" y="6539"/>
                      <a:pt x="134" y="6672"/>
                      <a:pt x="234" y="6706"/>
                    </a:cubicBezTo>
                    <a:lnTo>
                      <a:pt x="334" y="6706"/>
                    </a:lnTo>
                    <a:cubicBezTo>
                      <a:pt x="400" y="6706"/>
                      <a:pt x="501" y="6672"/>
                      <a:pt x="534" y="6572"/>
                    </a:cubicBezTo>
                    <a:cubicBezTo>
                      <a:pt x="1034" y="5205"/>
                      <a:pt x="467" y="368"/>
                      <a:pt x="400" y="168"/>
                    </a:cubicBezTo>
                    <a:cubicBezTo>
                      <a:pt x="367" y="68"/>
                      <a:pt x="30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2914428" y="1247629"/>
                <a:ext cx="52058" cy="319741"/>
              </a:xfrm>
              <a:custGeom>
                <a:avLst/>
                <a:gdLst/>
                <a:ahLst/>
                <a:cxnLst/>
                <a:rect l="l" t="t" r="r" b="b"/>
                <a:pathLst>
                  <a:path w="1035" h="6357" extrusionOk="0">
                    <a:moveTo>
                      <a:pt x="228" y="1"/>
                    </a:moveTo>
                    <a:cubicBezTo>
                      <a:pt x="192" y="1"/>
                      <a:pt x="158" y="15"/>
                      <a:pt x="134" y="52"/>
                    </a:cubicBezTo>
                    <a:cubicBezTo>
                      <a:pt x="34" y="118"/>
                      <a:pt x="0" y="252"/>
                      <a:pt x="67" y="352"/>
                    </a:cubicBezTo>
                    <a:cubicBezTo>
                      <a:pt x="501" y="886"/>
                      <a:pt x="501" y="4188"/>
                      <a:pt x="401" y="6123"/>
                    </a:cubicBezTo>
                    <a:cubicBezTo>
                      <a:pt x="401" y="6256"/>
                      <a:pt x="501" y="6356"/>
                      <a:pt x="634" y="6356"/>
                    </a:cubicBezTo>
                    <a:cubicBezTo>
                      <a:pt x="701" y="6356"/>
                      <a:pt x="834" y="6256"/>
                      <a:pt x="834" y="6190"/>
                    </a:cubicBezTo>
                    <a:cubicBezTo>
                      <a:pt x="834" y="5622"/>
                      <a:pt x="1034" y="919"/>
                      <a:pt x="401" y="85"/>
                    </a:cubicBezTo>
                    <a:cubicBezTo>
                      <a:pt x="358" y="43"/>
                      <a:pt x="289" y="1"/>
                      <a:pt x="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2302000" y="1272627"/>
                <a:ext cx="53768" cy="338351"/>
              </a:xfrm>
              <a:custGeom>
                <a:avLst/>
                <a:gdLst/>
                <a:ahLst/>
                <a:cxnLst/>
                <a:rect l="l" t="t" r="r" b="b"/>
                <a:pathLst>
                  <a:path w="1069" h="6727" extrusionOk="0">
                    <a:moveTo>
                      <a:pt x="786" y="1"/>
                    </a:moveTo>
                    <a:cubicBezTo>
                      <a:pt x="696" y="1"/>
                      <a:pt x="635" y="84"/>
                      <a:pt x="635" y="189"/>
                    </a:cubicBezTo>
                    <a:cubicBezTo>
                      <a:pt x="568" y="389"/>
                      <a:pt x="1" y="5226"/>
                      <a:pt x="501" y="6593"/>
                    </a:cubicBezTo>
                    <a:cubicBezTo>
                      <a:pt x="535" y="6693"/>
                      <a:pt x="635" y="6727"/>
                      <a:pt x="701" y="6727"/>
                    </a:cubicBezTo>
                    <a:lnTo>
                      <a:pt x="801" y="6727"/>
                    </a:lnTo>
                    <a:cubicBezTo>
                      <a:pt x="902" y="6693"/>
                      <a:pt x="968" y="6593"/>
                      <a:pt x="902" y="6460"/>
                    </a:cubicBezTo>
                    <a:cubicBezTo>
                      <a:pt x="468" y="5226"/>
                      <a:pt x="1035" y="289"/>
                      <a:pt x="1035" y="255"/>
                    </a:cubicBezTo>
                    <a:cubicBezTo>
                      <a:pt x="1068" y="122"/>
                      <a:pt x="1002" y="22"/>
                      <a:pt x="868" y="22"/>
                    </a:cubicBezTo>
                    <a:cubicBezTo>
                      <a:pt x="839" y="7"/>
                      <a:pt x="811"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2109057" y="1277003"/>
                <a:ext cx="52058" cy="320546"/>
              </a:xfrm>
              <a:custGeom>
                <a:avLst/>
                <a:gdLst/>
                <a:ahLst/>
                <a:cxnLst/>
                <a:rect l="l" t="t" r="r" b="b"/>
                <a:pathLst>
                  <a:path w="1035" h="6373" extrusionOk="0">
                    <a:moveTo>
                      <a:pt x="811" y="0"/>
                    </a:moveTo>
                    <a:cubicBezTo>
                      <a:pt x="749" y="0"/>
                      <a:pt x="678" y="37"/>
                      <a:pt x="635" y="102"/>
                    </a:cubicBezTo>
                    <a:cubicBezTo>
                      <a:pt x="1" y="935"/>
                      <a:pt x="168" y="5639"/>
                      <a:pt x="201" y="6173"/>
                    </a:cubicBezTo>
                    <a:cubicBezTo>
                      <a:pt x="201" y="6306"/>
                      <a:pt x="301" y="6373"/>
                      <a:pt x="401" y="6373"/>
                    </a:cubicBezTo>
                    <a:cubicBezTo>
                      <a:pt x="535" y="6373"/>
                      <a:pt x="635" y="6306"/>
                      <a:pt x="635" y="6139"/>
                    </a:cubicBezTo>
                    <a:cubicBezTo>
                      <a:pt x="535" y="4171"/>
                      <a:pt x="535" y="869"/>
                      <a:pt x="968" y="335"/>
                    </a:cubicBezTo>
                    <a:cubicBezTo>
                      <a:pt x="1035" y="235"/>
                      <a:pt x="1002" y="135"/>
                      <a:pt x="901" y="35"/>
                    </a:cubicBezTo>
                    <a:cubicBezTo>
                      <a:pt x="878" y="11"/>
                      <a:pt x="846" y="0"/>
                      <a:pt x="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2001671" y="2195346"/>
                <a:ext cx="105776" cy="29726"/>
              </a:xfrm>
              <a:custGeom>
                <a:avLst/>
                <a:gdLst/>
                <a:ahLst/>
                <a:cxnLst/>
                <a:rect l="l" t="t" r="r" b="b"/>
                <a:pathLst>
                  <a:path w="2103" h="591" extrusionOk="0">
                    <a:moveTo>
                      <a:pt x="1056" y="1"/>
                    </a:moveTo>
                    <a:cubicBezTo>
                      <a:pt x="588" y="1"/>
                      <a:pt x="188" y="123"/>
                      <a:pt x="168" y="123"/>
                    </a:cubicBezTo>
                    <a:cubicBezTo>
                      <a:pt x="101" y="157"/>
                      <a:pt x="1" y="257"/>
                      <a:pt x="34" y="390"/>
                    </a:cubicBezTo>
                    <a:cubicBezTo>
                      <a:pt x="86" y="441"/>
                      <a:pt x="137" y="512"/>
                      <a:pt x="218" y="512"/>
                    </a:cubicBezTo>
                    <a:cubicBezTo>
                      <a:pt x="243" y="512"/>
                      <a:pt x="270" y="506"/>
                      <a:pt x="301" y="490"/>
                    </a:cubicBezTo>
                    <a:cubicBezTo>
                      <a:pt x="301" y="490"/>
                      <a:pt x="642" y="389"/>
                      <a:pt x="1037" y="389"/>
                    </a:cubicBezTo>
                    <a:cubicBezTo>
                      <a:pt x="1283" y="389"/>
                      <a:pt x="1551" y="429"/>
                      <a:pt x="1769" y="557"/>
                    </a:cubicBezTo>
                    <a:cubicBezTo>
                      <a:pt x="1769" y="590"/>
                      <a:pt x="1802" y="590"/>
                      <a:pt x="1836" y="590"/>
                    </a:cubicBezTo>
                    <a:cubicBezTo>
                      <a:pt x="1869" y="590"/>
                      <a:pt x="1969" y="557"/>
                      <a:pt x="2036" y="490"/>
                    </a:cubicBezTo>
                    <a:cubicBezTo>
                      <a:pt x="2102" y="390"/>
                      <a:pt x="2036" y="257"/>
                      <a:pt x="1969" y="223"/>
                    </a:cubicBezTo>
                    <a:cubicBezTo>
                      <a:pt x="1693" y="53"/>
                      <a:pt x="1360"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1872505" y="2146708"/>
                <a:ext cx="104066" cy="29676"/>
              </a:xfrm>
              <a:custGeom>
                <a:avLst/>
                <a:gdLst/>
                <a:ahLst/>
                <a:cxnLst/>
                <a:rect l="l" t="t" r="r" b="b"/>
                <a:pathLst>
                  <a:path w="2069" h="590" extrusionOk="0">
                    <a:moveTo>
                      <a:pt x="1034" y="0"/>
                    </a:moveTo>
                    <a:cubicBezTo>
                      <a:pt x="575" y="0"/>
                      <a:pt x="187" y="123"/>
                      <a:pt x="167" y="123"/>
                    </a:cubicBezTo>
                    <a:cubicBezTo>
                      <a:pt x="67" y="190"/>
                      <a:pt x="0" y="256"/>
                      <a:pt x="34" y="390"/>
                    </a:cubicBezTo>
                    <a:cubicBezTo>
                      <a:pt x="63" y="447"/>
                      <a:pt x="141" y="530"/>
                      <a:pt x="226" y="530"/>
                    </a:cubicBezTo>
                    <a:cubicBezTo>
                      <a:pt x="240" y="530"/>
                      <a:pt x="254" y="528"/>
                      <a:pt x="267" y="523"/>
                    </a:cubicBezTo>
                    <a:cubicBezTo>
                      <a:pt x="267" y="523"/>
                      <a:pt x="640" y="399"/>
                      <a:pt x="1056" y="399"/>
                    </a:cubicBezTo>
                    <a:cubicBezTo>
                      <a:pt x="1287" y="399"/>
                      <a:pt x="1533" y="437"/>
                      <a:pt x="1735" y="557"/>
                    </a:cubicBezTo>
                    <a:cubicBezTo>
                      <a:pt x="1735" y="590"/>
                      <a:pt x="1768" y="590"/>
                      <a:pt x="1835" y="590"/>
                    </a:cubicBezTo>
                    <a:cubicBezTo>
                      <a:pt x="1902" y="590"/>
                      <a:pt x="2002" y="557"/>
                      <a:pt x="2035" y="523"/>
                    </a:cubicBezTo>
                    <a:cubicBezTo>
                      <a:pt x="2069" y="390"/>
                      <a:pt x="2035" y="256"/>
                      <a:pt x="1935" y="223"/>
                    </a:cubicBezTo>
                    <a:cubicBezTo>
                      <a:pt x="1659" y="52"/>
                      <a:pt x="1332" y="0"/>
                      <a:pt x="1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1830557" y="2241973"/>
                <a:ext cx="104066" cy="30078"/>
              </a:xfrm>
              <a:custGeom>
                <a:avLst/>
                <a:gdLst/>
                <a:ahLst/>
                <a:cxnLst/>
                <a:rect l="l" t="t" r="r" b="b"/>
                <a:pathLst>
                  <a:path w="2069" h="598" extrusionOk="0">
                    <a:moveTo>
                      <a:pt x="1077" y="0"/>
                    </a:moveTo>
                    <a:cubicBezTo>
                      <a:pt x="600" y="0"/>
                      <a:pt x="188" y="130"/>
                      <a:pt x="167" y="130"/>
                    </a:cubicBezTo>
                    <a:cubicBezTo>
                      <a:pt x="67" y="164"/>
                      <a:pt x="1" y="230"/>
                      <a:pt x="34" y="364"/>
                    </a:cubicBezTo>
                    <a:cubicBezTo>
                      <a:pt x="61" y="446"/>
                      <a:pt x="134" y="506"/>
                      <a:pt x="215" y="506"/>
                    </a:cubicBezTo>
                    <a:cubicBezTo>
                      <a:pt x="232" y="506"/>
                      <a:pt x="250" y="503"/>
                      <a:pt x="267" y="497"/>
                    </a:cubicBezTo>
                    <a:cubicBezTo>
                      <a:pt x="414" y="442"/>
                      <a:pt x="700" y="388"/>
                      <a:pt x="1006" y="388"/>
                    </a:cubicBezTo>
                    <a:cubicBezTo>
                      <a:pt x="1258" y="388"/>
                      <a:pt x="1524" y="425"/>
                      <a:pt x="1735" y="531"/>
                    </a:cubicBezTo>
                    <a:cubicBezTo>
                      <a:pt x="1735" y="597"/>
                      <a:pt x="1768" y="597"/>
                      <a:pt x="1835" y="597"/>
                    </a:cubicBezTo>
                    <a:cubicBezTo>
                      <a:pt x="1902" y="597"/>
                      <a:pt x="1935" y="531"/>
                      <a:pt x="2035" y="497"/>
                    </a:cubicBezTo>
                    <a:cubicBezTo>
                      <a:pt x="2069" y="364"/>
                      <a:pt x="2035" y="230"/>
                      <a:pt x="1935" y="197"/>
                    </a:cubicBezTo>
                    <a:cubicBezTo>
                      <a:pt x="1673" y="47"/>
                      <a:pt x="1363" y="0"/>
                      <a:pt x="1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1684592" y="2188656"/>
                <a:ext cx="105725" cy="29676"/>
              </a:xfrm>
              <a:custGeom>
                <a:avLst/>
                <a:gdLst/>
                <a:ahLst/>
                <a:cxnLst/>
                <a:rect l="l" t="t" r="r" b="b"/>
                <a:pathLst>
                  <a:path w="2102" h="590" extrusionOk="0">
                    <a:moveTo>
                      <a:pt x="1065" y="0"/>
                    </a:moveTo>
                    <a:cubicBezTo>
                      <a:pt x="603" y="0"/>
                      <a:pt x="208" y="123"/>
                      <a:pt x="167" y="123"/>
                    </a:cubicBezTo>
                    <a:cubicBezTo>
                      <a:pt x="101" y="190"/>
                      <a:pt x="0" y="256"/>
                      <a:pt x="67" y="390"/>
                    </a:cubicBezTo>
                    <a:cubicBezTo>
                      <a:pt x="96" y="447"/>
                      <a:pt x="150" y="530"/>
                      <a:pt x="250" y="530"/>
                    </a:cubicBezTo>
                    <a:cubicBezTo>
                      <a:pt x="265" y="530"/>
                      <a:pt x="282" y="528"/>
                      <a:pt x="301" y="523"/>
                    </a:cubicBezTo>
                    <a:cubicBezTo>
                      <a:pt x="301" y="523"/>
                      <a:pt x="687" y="399"/>
                      <a:pt x="1104" y="399"/>
                    </a:cubicBezTo>
                    <a:cubicBezTo>
                      <a:pt x="1336" y="399"/>
                      <a:pt x="1578" y="437"/>
                      <a:pt x="1768" y="557"/>
                    </a:cubicBezTo>
                    <a:cubicBezTo>
                      <a:pt x="1768" y="590"/>
                      <a:pt x="1802" y="590"/>
                      <a:pt x="1835" y="590"/>
                    </a:cubicBezTo>
                    <a:cubicBezTo>
                      <a:pt x="1902" y="590"/>
                      <a:pt x="1969" y="557"/>
                      <a:pt x="2069" y="523"/>
                    </a:cubicBezTo>
                    <a:cubicBezTo>
                      <a:pt x="2102" y="390"/>
                      <a:pt x="2069" y="256"/>
                      <a:pt x="1969" y="223"/>
                    </a:cubicBezTo>
                    <a:cubicBezTo>
                      <a:pt x="1693" y="52"/>
                      <a:pt x="1365"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1709741" y="2277181"/>
                <a:ext cx="105776" cy="30078"/>
              </a:xfrm>
              <a:custGeom>
                <a:avLst/>
                <a:gdLst/>
                <a:ahLst/>
                <a:cxnLst/>
                <a:rect l="l" t="t" r="r" b="b"/>
                <a:pathLst>
                  <a:path w="2103" h="598" extrusionOk="0">
                    <a:moveTo>
                      <a:pt x="1109" y="1"/>
                    </a:moveTo>
                    <a:cubicBezTo>
                      <a:pt x="629" y="1"/>
                      <a:pt x="209" y="131"/>
                      <a:pt x="168" y="131"/>
                    </a:cubicBezTo>
                    <a:cubicBezTo>
                      <a:pt x="101" y="164"/>
                      <a:pt x="1" y="264"/>
                      <a:pt x="68" y="364"/>
                    </a:cubicBezTo>
                    <a:cubicBezTo>
                      <a:pt x="95" y="447"/>
                      <a:pt x="145" y="506"/>
                      <a:pt x="236" y="506"/>
                    </a:cubicBezTo>
                    <a:cubicBezTo>
                      <a:pt x="256" y="506"/>
                      <a:pt x="277" y="504"/>
                      <a:pt x="301" y="498"/>
                    </a:cubicBezTo>
                    <a:cubicBezTo>
                      <a:pt x="301" y="498"/>
                      <a:pt x="687" y="374"/>
                      <a:pt x="1105" y="374"/>
                    </a:cubicBezTo>
                    <a:cubicBezTo>
                      <a:pt x="1336" y="374"/>
                      <a:pt x="1578" y="412"/>
                      <a:pt x="1769" y="531"/>
                    </a:cubicBezTo>
                    <a:cubicBezTo>
                      <a:pt x="1769" y="598"/>
                      <a:pt x="1802" y="598"/>
                      <a:pt x="1835" y="598"/>
                    </a:cubicBezTo>
                    <a:cubicBezTo>
                      <a:pt x="1936" y="598"/>
                      <a:pt x="1969" y="564"/>
                      <a:pt x="2069" y="498"/>
                    </a:cubicBezTo>
                    <a:cubicBezTo>
                      <a:pt x="2102" y="364"/>
                      <a:pt x="2069" y="264"/>
                      <a:pt x="1969" y="198"/>
                    </a:cubicBezTo>
                    <a:cubicBezTo>
                      <a:pt x="1706" y="47"/>
                      <a:pt x="1397" y="1"/>
                      <a:pt x="11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208017" y="2992320"/>
                <a:ext cx="104066" cy="29676"/>
              </a:xfrm>
              <a:custGeom>
                <a:avLst/>
                <a:gdLst/>
                <a:ahLst/>
                <a:cxnLst/>
                <a:rect l="l" t="t" r="r" b="b"/>
                <a:pathLst>
                  <a:path w="2069" h="590" extrusionOk="0">
                    <a:moveTo>
                      <a:pt x="1041" y="0"/>
                    </a:moveTo>
                    <a:cubicBezTo>
                      <a:pt x="576" y="0"/>
                      <a:pt x="188" y="123"/>
                      <a:pt x="168" y="123"/>
                    </a:cubicBezTo>
                    <a:cubicBezTo>
                      <a:pt x="67" y="156"/>
                      <a:pt x="1" y="256"/>
                      <a:pt x="34" y="390"/>
                    </a:cubicBezTo>
                    <a:cubicBezTo>
                      <a:pt x="60" y="441"/>
                      <a:pt x="125" y="512"/>
                      <a:pt x="214" y="512"/>
                    </a:cubicBezTo>
                    <a:cubicBezTo>
                      <a:pt x="241" y="512"/>
                      <a:pt x="270" y="505"/>
                      <a:pt x="301" y="490"/>
                    </a:cubicBezTo>
                    <a:cubicBezTo>
                      <a:pt x="429" y="453"/>
                      <a:pt x="716" y="397"/>
                      <a:pt x="1021" y="397"/>
                    </a:cubicBezTo>
                    <a:cubicBezTo>
                      <a:pt x="1274" y="397"/>
                      <a:pt x="1539" y="436"/>
                      <a:pt x="1735" y="557"/>
                    </a:cubicBezTo>
                    <a:cubicBezTo>
                      <a:pt x="1735" y="590"/>
                      <a:pt x="1802" y="590"/>
                      <a:pt x="1835" y="590"/>
                    </a:cubicBezTo>
                    <a:cubicBezTo>
                      <a:pt x="1902" y="590"/>
                      <a:pt x="2002" y="557"/>
                      <a:pt x="2036" y="490"/>
                    </a:cubicBezTo>
                    <a:cubicBezTo>
                      <a:pt x="2069" y="390"/>
                      <a:pt x="2036" y="256"/>
                      <a:pt x="1969" y="223"/>
                    </a:cubicBezTo>
                    <a:cubicBezTo>
                      <a:pt x="1680" y="52"/>
                      <a:pt x="1344"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3117430" y="2931510"/>
                <a:ext cx="105725" cy="30128"/>
              </a:xfrm>
              <a:custGeom>
                <a:avLst/>
                <a:gdLst/>
                <a:ahLst/>
                <a:cxnLst/>
                <a:rect l="l" t="t" r="r" b="b"/>
                <a:pathLst>
                  <a:path w="2102" h="599" extrusionOk="0">
                    <a:moveTo>
                      <a:pt x="1100" y="1"/>
                    </a:moveTo>
                    <a:cubicBezTo>
                      <a:pt x="613" y="1"/>
                      <a:pt x="188" y="131"/>
                      <a:pt x="167" y="131"/>
                    </a:cubicBezTo>
                    <a:cubicBezTo>
                      <a:pt x="101" y="164"/>
                      <a:pt x="0" y="265"/>
                      <a:pt x="34" y="398"/>
                    </a:cubicBezTo>
                    <a:cubicBezTo>
                      <a:pt x="85" y="449"/>
                      <a:pt x="136" y="520"/>
                      <a:pt x="218" y="520"/>
                    </a:cubicBezTo>
                    <a:cubicBezTo>
                      <a:pt x="242" y="520"/>
                      <a:pt x="270" y="514"/>
                      <a:pt x="301" y="498"/>
                    </a:cubicBezTo>
                    <a:cubicBezTo>
                      <a:pt x="301" y="498"/>
                      <a:pt x="642" y="397"/>
                      <a:pt x="1036" y="397"/>
                    </a:cubicBezTo>
                    <a:cubicBezTo>
                      <a:pt x="1283" y="397"/>
                      <a:pt x="1550" y="436"/>
                      <a:pt x="1768" y="565"/>
                    </a:cubicBezTo>
                    <a:cubicBezTo>
                      <a:pt x="1768" y="598"/>
                      <a:pt x="1802" y="598"/>
                      <a:pt x="1835" y="598"/>
                    </a:cubicBezTo>
                    <a:cubicBezTo>
                      <a:pt x="1935" y="598"/>
                      <a:pt x="1969" y="565"/>
                      <a:pt x="2035" y="498"/>
                    </a:cubicBezTo>
                    <a:cubicBezTo>
                      <a:pt x="2102" y="365"/>
                      <a:pt x="2035" y="265"/>
                      <a:pt x="1969" y="198"/>
                    </a:cubicBezTo>
                    <a:cubicBezTo>
                      <a:pt x="1706" y="48"/>
                      <a:pt x="1392"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3117430" y="3057356"/>
                <a:ext cx="105725" cy="30078"/>
              </a:xfrm>
              <a:custGeom>
                <a:avLst/>
                <a:gdLst/>
                <a:ahLst/>
                <a:cxnLst/>
                <a:rect l="l" t="t" r="r" b="b"/>
                <a:pathLst>
                  <a:path w="2102" h="598" extrusionOk="0">
                    <a:moveTo>
                      <a:pt x="1100" y="1"/>
                    </a:moveTo>
                    <a:cubicBezTo>
                      <a:pt x="613" y="1"/>
                      <a:pt x="188" y="131"/>
                      <a:pt x="167" y="131"/>
                    </a:cubicBezTo>
                    <a:cubicBezTo>
                      <a:pt x="101" y="164"/>
                      <a:pt x="0" y="264"/>
                      <a:pt x="34" y="398"/>
                    </a:cubicBezTo>
                    <a:cubicBezTo>
                      <a:pt x="85" y="449"/>
                      <a:pt x="136" y="520"/>
                      <a:pt x="218" y="520"/>
                    </a:cubicBezTo>
                    <a:cubicBezTo>
                      <a:pt x="242" y="520"/>
                      <a:pt x="270" y="513"/>
                      <a:pt x="301" y="498"/>
                    </a:cubicBezTo>
                    <a:cubicBezTo>
                      <a:pt x="428" y="461"/>
                      <a:pt x="716" y="405"/>
                      <a:pt x="1026" y="405"/>
                    </a:cubicBezTo>
                    <a:cubicBezTo>
                      <a:pt x="1284" y="405"/>
                      <a:pt x="1557" y="444"/>
                      <a:pt x="1768" y="565"/>
                    </a:cubicBezTo>
                    <a:cubicBezTo>
                      <a:pt x="1768" y="598"/>
                      <a:pt x="1802" y="598"/>
                      <a:pt x="1835" y="598"/>
                    </a:cubicBezTo>
                    <a:cubicBezTo>
                      <a:pt x="1868" y="598"/>
                      <a:pt x="1969" y="565"/>
                      <a:pt x="2035" y="498"/>
                    </a:cubicBezTo>
                    <a:cubicBezTo>
                      <a:pt x="2102" y="364"/>
                      <a:pt x="2035" y="264"/>
                      <a:pt x="1969" y="198"/>
                    </a:cubicBezTo>
                    <a:cubicBezTo>
                      <a:pt x="1706" y="48"/>
                      <a:pt x="1392"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2917747" y="3059418"/>
                <a:ext cx="105776" cy="29726"/>
              </a:xfrm>
              <a:custGeom>
                <a:avLst/>
                <a:gdLst/>
                <a:ahLst/>
                <a:cxnLst/>
                <a:rect l="l" t="t" r="r" b="b"/>
                <a:pathLst>
                  <a:path w="2103" h="591" extrusionOk="0">
                    <a:moveTo>
                      <a:pt x="1065" y="1"/>
                    </a:moveTo>
                    <a:cubicBezTo>
                      <a:pt x="604" y="1"/>
                      <a:pt x="208" y="123"/>
                      <a:pt x="168" y="123"/>
                    </a:cubicBezTo>
                    <a:cubicBezTo>
                      <a:pt x="101" y="157"/>
                      <a:pt x="1" y="257"/>
                      <a:pt x="68" y="390"/>
                    </a:cubicBezTo>
                    <a:cubicBezTo>
                      <a:pt x="93" y="441"/>
                      <a:pt x="139" y="512"/>
                      <a:pt x="219" y="512"/>
                    </a:cubicBezTo>
                    <a:cubicBezTo>
                      <a:pt x="243" y="512"/>
                      <a:pt x="270" y="506"/>
                      <a:pt x="301" y="490"/>
                    </a:cubicBezTo>
                    <a:cubicBezTo>
                      <a:pt x="447" y="454"/>
                      <a:pt x="733" y="397"/>
                      <a:pt x="1038" y="397"/>
                    </a:cubicBezTo>
                    <a:cubicBezTo>
                      <a:pt x="1291" y="397"/>
                      <a:pt x="1557" y="436"/>
                      <a:pt x="1769" y="557"/>
                    </a:cubicBezTo>
                    <a:cubicBezTo>
                      <a:pt x="1769" y="590"/>
                      <a:pt x="1802" y="590"/>
                      <a:pt x="1836" y="590"/>
                    </a:cubicBezTo>
                    <a:cubicBezTo>
                      <a:pt x="1936" y="590"/>
                      <a:pt x="2002" y="557"/>
                      <a:pt x="2069" y="490"/>
                    </a:cubicBezTo>
                    <a:cubicBezTo>
                      <a:pt x="2102" y="390"/>
                      <a:pt x="2069" y="257"/>
                      <a:pt x="1969" y="223"/>
                    </a:cubicBezTo>
                    <a:cubicBezTo>
                      <a:pt x="1693" y="53"/>
                      <a:pt x="1365"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3008384" y="2993980"/>
                <a:ext cx="105725" cy="29726"/>
              </a:xfrm>
              <a:custGeom>
                <a:avLst/>
                <a:gdLst/>
                <a:ahLst/>
                <a:cxnLst/>
                <a:rect l="l" t="t" r="r" b="b"/>
                <a:pathLst>
                  <a:path w="2102" h="591" extrusionOk="0">
                    <a:moveTo>
                      <a:pt x="1055" y="1"/>
                    </a:moveTo>
                    <a:cubicBezTo>
                      <a:pt x="587" y="1"/>
                      <a:pt x="187" y="123"/>
                      <a:pt x="167" y="123"/>
                    </a:cubicBezTo>
                    <a:cubicBezTo>
                      <a:pt x="100" y="190"/>
                      <a:pt x="0" y="257"/>
                      <a:pt x="34" y="390"/>
                    </a:cubicBezTo>
                    <a:cubicBezTo>
                      <a:pt x="91" y="448"/>
                      <a:pt x="149" y="530"/>
                      <a:pt x="249" y="530"/>
                    </a:cubicBezTo>
                    <a:cubicBezTo>
                      <a:pt x="265" y="530"/>
                      <a:pt x="282" y="528"/>
                      <a:pt x="300" y="524"/>
                    </a:cubicBezTo>
                    <a:cubicBezTo>
                      <a:pt x="428" y="469"/>
                      <a:pt x="716" y="414"/>
                      <a:pt x="1027" y="414"/>
                    </a:cubicBezTo>
                    <a:cubicBezTo>
                      <a:pt x="1284" y="414"/>
                      <a:pt x="1557" y="451"/>
                      <a:pt x="1768" y="557"/>
                    </a:cubicBezTo>
                    <a:cubicBezTo>
                      <a:pt x="1768" y="590"/>
                      <a:pt x="1802" y="590"/>
                      <a:pt x="1835" y="590"/>
                    </a:cubicBezTo>
                    <a:cubicBezTo>
                      <a:pt x="1935" y="590"/>
                      <a:pt x="2002" y="557"/>
                      <a:pt x="2035" y="524"/>
                    </a:cubicBezTo>
                    <a:cubicBezTo>
                      <a:pt x="2102" y="390"/>
                      <a:pt x="2035" y="257"/>
                      <a:pt x="1968" y="223"/>
                    </a:cubicBezTo>
                    <a:cubicBezTo>
                      <a:pt x="1692" y="53"/>
                      <a:pt x="1360" y="1"/>
                      <a:pt x="1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3305343" y="3055696"/>
                <a:ext cx="105725" cy="30078"/>
              </a:xfrm>
              <a:custGeom>
                <a:avLst/>
                <a:gdLst/>
                <a:ahLst/>
                <a:cxnLst/>
                <a:rect l="l" t="t" r="r" b="b"/>
                <a:pathLst>
                  <a:path w="2102" h="598" extrusionOk="0">
                    <a:moveTo>
                      <a:pt x="1110" y="0"/>
                    </a:moveTo>
                    <a:cubicBezTo>
                      <a:pt x="633" y="0"/>
                      <a:pt x="221" y="131"/>
                      <a:pt x="201" y="131"/>
                    </a:cubicBezTo>
                    <a:cubicBezTo>
                      <a:pt x="101" y="164"/>
                      <a:pt x="0" y="231"/>
                      <a:pt x="67" y="364"/>
                    </a:cubicBezTo>
                    <a:cubicBezTo>
                      <a:pt x="95" y="446"/>
                      <a:pt x="167" y="506"/>
                      <a:pt x="248" y="506"/>
                    </a:cubicBezTo>
                    <a:cubicBezTo>
                      <a:pt x="265" y="506"/>
                      <a:pt x="283" y="503"/>
                      <a:pt x="301" y="497"/>
                    </a:cubicBezTo>
                    <a:cubicBezTo>
                      <a:pt x="454" y="459"/>
                      <a:pt x="762" y="399"/>
                      <a:pt x="1085" y="399"/>
                    </a:cubicBezTo>
                    <a:cubicBezTo>
                      <a:pt x="1323" y="399"/>
                      <a:pt x="1570" y="432"/>
                      <a:pt x="1768" y="531"/>
                    </a:cubicBezTo>
                    <a:cubicBezTo>
                      <a:pt x="1768" y="598"/>
                      <a:pt x="1802" y="598"/>
                      <a:pt x="1868" y="598"/>
                    </a:cubicBezTo>
                    <a:cubicBezTo>
                      <a:pt x="1935" y="598"/>
                      <a:pt x="2035" y="531"/>
                      <a:pt x="2069" y="497"/>
                    </a:cubicBezTo>
                    <a:cubicBezTo>
                      <a:pt x="2102" y="364"/>
                      <a:pt x="2069" y="231"/>
                      <a:pt x="1969" y="197"/>
                    </a:cubicBezTo>
                    <a:cubicBezTo>
                      <a:pt x="1706" y="47"/>
                      <a:pt x="1396"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1478220" y="4038723"/>
                <a:ext cx="244999" cy="263458"/>
              </a:xfrm>
              <a:custGeom>
                <a:avLst/>
                <a:gdLst/>
                <a:ahLst/>
                <a:cxnLst/>
                <a:rect l="l" t="t" r="r" b="b"/>
                <a:pathLst>
                  <a:path w="4871" h="5238" extrusionOk="0">
                    <a:moveTo>
                      <a:pt x="2569" y="0"/>
                    </a:moveTo>
                    <a:lnTo>
                      <a:pt x="2569" y="67"/>
                    </a:lnTo>
                    <a:cubicBezTo>
                      <a:pt x="1168" y="67"/>
                      <a:pt x="1" y="1235"/>
                      <a:pt x="1" y="2636"/>
                    </a:cubicBezTo>
                    <a:cubicBezTo>
                      <a:pt x="1" y="4070"/>
                      <a:pt x="1168" y="5238"/>
                      <a:pt x="2569" y="5238"/>
                    </a:cubicBezTo>
                    <a:lnTo>
                      <a:pt x="4871" y="5238"/>
                    </a:lnTo>
                    <a:lnTo>
                      <a:pt x="48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1723171" y="4043753"/>
                <a:ext cx="293687" cy="260088"/>
              </a:xfrm>
              <a:custGeom>
                <a:avLst/>
                <a:gdLst/>
                <a:ahLst/>
                <a:cxnLst/>
                <a:rect l="l" t="t" r="r" b="b"/>
                <a:pathLst>
                  <a:path w="5839" h="5171" extrusionOk="0">
                    <a:moveTo>
                      <a:pt x="1" y="1"/>
                    </a:moveTo>
                    <a:lnTo>
                      <a:pt x="1" y="5171"/>
                    </a:lnTo>
                    <a:lnTo>
                      <a:pt x="3236" y="5171"/>
                    </a:lnTo>
                    <a:cubicBezTo>
                      <a:pt x="4671" y="5171"/>
                      <a:pt x="5838" y="4003"/>
                      <a:pt x="5838" y="2569"/>
                    </a:cubicBezTo>
                    <a:cubicBezTo>
                      <a:pt x="5838" y="1168"/>
                      <a:pt x="4671" y="1"/>
                      <a:pt x="3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1713111" y="4030323"/>
                <a:ext cx="313806" cy="283628"/>
              </a:xfrm>
              <a:custGeom>
                <a:avLst/>
                <a:gdLst/>
                <a:ahLst/>
                <a:cxnLst/>
                <a:rect l="l" t="t" r="r" b="b"/>
                <a:pathLst>
                  <a:path w="6239" h="5639" extrusionOk="0">
                    <a:moveTo>
                      <a:pt x="3436" y="468"/>
                    </a:moveTo>
                    <a:cubicBezTo>
                      <a:pt x="4737" y="468"/>
                      <a:pt x="5838" y="1568"/>
                      <a:pt x="5838" y="2836"/>
                    </a:cubicBezTo>
                    <a:cubicBezTo>
                      <a:pt x="5838" y="4137"/>
                      <a:pt x="4771" y="5238"/>
                      <a:pt x="3436" y="5238"/>
                    </a:cubicBezTo>
                    <a:lnTo>
                      <a:pt x="401" y="5238"/>
                    </a:lnTo>
                    <a:lnTo>
                      <a:pt x="401" y="468"/>
                    </a:lnTo>
                    <a:close/>
                    <a:moveTo>
                      <a:pt x="201" y="1"/>
                    </a:moveTo>
                    <a:cubicBezTo>
                      <a:pt x="67" y="1"/>
                      <a:pt x="1" y="101"/>
                      <a:pt x="1" y="234"/>
                    </a:cubicBezTo>
                    <a:lnTo>
                      <a:pt x="1" y="5438"/>
                    </a:lnTo>
                    <a:cubicBezTo>
                      <a:pt x="1" y="5571"/>
                      <a:pt x="67" y="5638"/>
                      <a:pt x="201" y="5638"/>
                    </a:cubicBezTo>
                    <a:lnTo>
                      <a:pt x="3436" y="5638"/>
                    </a:lnTo>
                    <a:cubicBezTo>
                      <a:pt x="5004" y="5638"/>
                      <a:pt x="6238" y="4337"/>
                      <a:pt x="6238" y="2803"/>
                    </a:cubicBezTo>
                    <a:cubicBezTo>
                      <a:pt x="6238" y="1268"/>
                      <a:pt x="5004" y="1"/>
                      <a:pt x="3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1162801" y="3731703"/>
                <a:ext cx="261798" cy="244999"/>
              </a:xfrm>
              <a:custGeom>
                <a:avLst/>
                <a:gdLst/>
                <a:ahLst/>
                <a:cxnLst/>
                <a:rect l="l" t="t" r="r" b="b"/>
                <a:pathLst>
                  <a:path w="5205" h="4871" extrusionOk="0">
                    <a:moveTo>
                      <a:pt x="0" y="0"/>
                    </a:moveTo>
                    <a:lnTo>
                      <a:pt x="0" y="2268"/>
                    </a:lnTo>
                    <a:lnTo>
                      <a:pt x="34" y="2268"/>
                    </a:lnTo>
                    <a:cubicBezTo>
                      <a:pt x="34" y="3703"/>
                      <a:pt x="1201" y="4870"/>
                      <a:pt x="2636" y="4870"/>
                    </a:cubicBezTo>
                    <a:cubicBezTo>
                      <a:pt x="4037" y="4870"/>
                      <a:pt x="5204" y="3703"/>
                      <a:pt x="5204" y="2268"/>
                    </a:cubicBezTo>
                    <a:lnTo>
                      <a:pt x="52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1167831" y="3438062"/>
                <a:ext cx="260088" cy="293687"/>
              </a:xfrm>
              <a:custGeom>
                <a:avLst/>
                <a:gdLst/>
                <a:ahLst/>
                <a:cxnLst/>
                <a:rect l="l" t="t" r="r" b="b"/>
                <a:pathLst>
                  <a:path w="5171" h="5839" extrusionOk="0">
                    <a:moveTo>
                      <a:pt x="2569" y="1"/>
                    </a:moveTo>
                    <a:cubicBezTo>
                      <a:pt x="1168" y="1"/>
                      <a:pt x="0" y="1168"/>
                      <a:pt x="0" y="2569"/>
                    </a:cubicBezTo>
                    <a:lnTo>
                      <a:pt x="0" y="5838"/>
                    </a:lnTo>
                    <a:lnTo>
                      <a:pt x="5171" y="5838"/>
                    </a:lnTo>
                    <a:lnTo>
                      <a:pt x="5171" y="2569"/>
                    </a:lnTo>
                    <a:cubicBezTo>
                      <a:pt x="5171" y="1168"/>
                      <a:pt x="4003" y="1"/>
                      <a:pt x="2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1154402" y="3426343"/>
                <a:ext cx="283577" cy="315466"/>
              </a:xfrm>
              <a:custGeom>
                <a:avLst/>
                <a:gdLst/>
                <a:ahLst/>
                <a:cxnLst/>
                <a:rect l="l" t="t" r="r" b="b"/>
                <a:pathLst>
                  <a:path w="5638" h="6272" extrusionOk="0">
                    <a:moveTo>
                      <a:pt x="2836" y="434"/>
                    </a:moveTo>
                    <a:cubicBezTo>
                      <a:pt x="4137" y="434"/>
                      <a:pt x="5204" y="1468"/>
                      <a:pt x="5204" y="2802"/>
                    </a:cubicBezTo>
                    <a:lnTo>
                      <a:pt x="5204" y="5838"/>
                    </a:lnTo>
                    <a:lnTo>
                      <a:pt x="468" y="5838"/>
                    </a:lnTo>
                    <a:lnTo>
                      <a:pt x="468" y="2802"/>
                    </a:lnTo>
                    <a:cubicBezTo>
                      <a:pt x="468" y="1501"/>
                      <a:pt x="1535" y="434"/>
                      <a:pt x="2836" y="434"/>
                    </a:cubicBezTo>
                    <a:close/>
                    <a:moveTo>
                      <a:pt x="2803" y="0"/>
                    </a:moveTo>
                    <a:cubicBezTo>
                      <a:pt x="1268" y="0"/>
                      <a:pt x="1" y="1268"/>
                      <a:pt x="1" y="2802"/>
                    </a:cubicBezTo>
                    <a:lnTo>
                      <a:pt x="1" y="6071"/>
                    </a:lnTo>
                    <a:cubicBezTo>
                      <a:pt x="1" y="6171"/>
                      <a:pt x="101" y="6271"/>
                      <a:pt x="201" y="6271"/>
                    </a:cubicBezTo>
                    <a:lnTo>
                      <a:pt x="5438" y="6271"/>
                    </a:lnTo>
                    <a:cubicBezTo>
                      <a:pt x="5538" y="6271"/>
                      <a:pt x="5638" y="6171"/>
                      <a:pt x="5605" y="6071"/>
                    </a:cubicBezTo>
                    <a:lnTo>
                      <a:pt x="5605" y="2802"/>
                    </a:lnTo>
                    <a:cubicBezTo>
                      <a:pt x="5605" y="1268"/>
                      <a:pt x="4337" y="0"/>
                      <a:pt x="2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647700" y="1150100"/>
                <a:ext cx="1231534" cy="858025"/>
              </a:xfrm>
              <a:custGeom>
                <a:avLst/>
                <a:gdLst/>
                <a:ahLst/>
                <a:cxnLst/>
                <a:rect l="l" t="t" r="r" b="b"/>
                <a:pathLst>
                  <a:path w="24485" h="17059" extrusionOk="0">
                    <a:moveTo>
                      <a:pt x="14007" y="1"/>
                    </a:moveTo>
                    <a:cubicBezTo>
                      <a:pt x="8878" y="1"/>
                      <a:pt x="1602" y="890"/>
                      <a:pt x="1602" y="890"/>
                    </a:cubicBezTo>
                    <a:cubicBezTo>
                      <a:pt x="234" y="890"/>
                      <a:pt x="1" y="15200"/>
                      <a:pt x="2302" y="16568"/>
                    </a:cubicBezTo>
                    <a:cubicBezTo>
                      <a:pt x="2897" y="16916"/>
                      <a:pt x="4570" y="17059"/>
                      <a:pt x="6740" y="17059"/>
                    </a:cubicBezTo>
                    <a:cubicBezTo>
                      <a:pt x="13091" y="17059"/>
                      <a:pt x="23703" y="15837"/>
                      <a:pt x="24051" y="14967"/>
                    </a:cubicBezTo>
                    <a:cubicBezTo>
                      <a:pt x="24485" y="13766"/>
                      <a:pt x="21049" y="13566"/>
                      <a:pt x="20315" y="11965"/>
                    </a:cubicBezTo>
                    <a:cubicBezTo>
                      <a:pt x="19615" y="10363"/>
                      <a:pt x="20782" y="2258"/>
                      <a:pt x="18714" y="656"/>
                    </a:cubicBezTo>
                    <a:cubicBezTo>
                      <a:pt x="18076" y="170"/>
                      <a:pt x="16246" y="1"/>
                      <a:pt x="14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649410" y="1139488"/>
                <a:ext cx="1231534" cy="880860"/>
              </a:xfrm>
              <a:custGeom>
                <a:avLst/>
                <a:gdLst/>
                <a:ahLst/>
                <a:cxnLst/>
                <a:rect l="l" t="t" r="r" b="b"/>
                <a:pathLst>
                  <a:path w="24485" h="17513" extrusionOk="0">
                    <a:moveTo>
                      <a:pt x="13977" y="400"/>
                    </a:moveTo>
                    <a:cubicBezTo>
                      <a:pt x="17079" y="400"/>
                      <a:pt x="18180" y="734"/>
                      <a:pt x="18547" y="1034"/>
                    </a:cubicBezTo>
                    <a:cubicBezTo>
                      <a:pt x="19748" y="2002"/>
                      <a:pt x="19814" y="5571"/>
                      <a:pt x="19814" y="8440"/>
                    </a:cubicBezTo>
                    <a:cubicBezTo>
                      <a:pt x="19814" y="10208"/>
                      <a:pt x="19848" y="11609"/>
                      <a:pt x="20081" y="12242"/>
                    </a:cubicBezTo>
                    <a:cubicBezTo>
                      <a:pt x="20481" y="13110"/>
                      <a:pt x="21549" y="13577"/>
                      <a:pt x="22483" y="14010"/>
                    </a:cubicBezTo>
                    <a:cubicBezTo>
                      <a:pt x="23383" y="14444"/>
                      <a:pt x="23917" y="14711"/>
                      <a:pt x="23817" y="15078"/>
                    </a:cubicBezTo>
                    <a:cubicBezTo>
                      <a:pt x="23317" y="15845"/>
                      <a:pt x="13310" y="17079"/>
                      <a:pt x="6672" y="17079"/>
                    </a:cubicBezTo>
                    <a:cubicBezTo>
                      <a:pt x="3636" y="17079"/>
                      <a:pt x="2669" y="16779"/>
                      <a:pt x="2368" y="16612"/>
                    </a:cubicBezTo>
                    <a:cubicBezTo>
                      <a:pt x="801" y="15678"/>
                      <a:pt x="367" y="7005"/>
                      <a:pt x="1034" y="2869"/>
                    </a:cubicBezTo>
                    <a:cubicBezTo>
                      <a:pt x="1301" y="1368"/>
                      <a:pt x="1535" y="1268"/>
                      <a:pt x="1568" y="1268"/>
                    </a:cubicBezTo>
                    <a:cubicBezTo>
                      <a:pt x="1668" y="1268"/>
                      <a:pt x="8906" y="400"/>
                      <a:pt x="13977" y="400"/>
                    </a:cubicBezTo>
                    <a:close/>
                    <a:moveTo>
                      <a:pt x="13977" y="0"/>
                    </a:moveTo>
                    <a:cubicBezTo>
                      <a:pt x="8873" y="0"/>
                      <a:pt x="1635" y="867"/>
                      <a:pt x="1568" y="867"/>
                    </a:cubicBezTo>
                    <a:cubicBezTo>
                      <a:pt x="1168" y="867"/>
                      <a:pt x="967" y="1435"/>
                      <a:pt x="834" y="1868"/>
                    </a:cubicBezTo>
                    <a:cubicBezTo>
                      <a:pt x="33" y="4770"/>
                      <a:pt x="0" y="15645"/>
                      <a:pt x="2168" y="16946"/>
                    </a:cubicBezTo>
                    <a:cubicBezTo>
                      <a:pt x="2735" y="17346"/>
                      <a:pt x="4236" y="17513"/>
                      <a:pt x="6672" y="17513"/>
                    </a:cubicBezTo>
                    <a:cubicBezTo>
                      <a:pt x="12476" y="17513"/>
                      <a:pt x="23750" y="16379"/>
                      <a:pt x="24151" y="15278"/>
                    </a:cubicBezTo>
                    <a:cubicBezTo>
                      <a:pt x="24484" y="14511"/>
                      <a:pt x="23550" y="14077"/>
                      <a:pt x="22583" y="13677"/>
                    </a:cubicBezTo>
                    <a:cubicBezTo>
                      <a:pt x="21749" y="13276"/>
                      <a:pt x="20748" y="12843"/>
                      <a:pt x="20481" y="12109"/>
                    </a:cubicBezTo>
                    <a:cubicBezTo>
                      <a:pt x="20215" y="11542"/>
                      <a:pt x="20215" y="10041"/>
                      <a:pt x="20215" y="8440"/>
                    </a:cubicBezTo>
                    <a:cubicBezTo>
                      <a:pt x="20215" y="5471"/>
                      <a:pt x="20215" y="1768"/>
                      <a:pt x="18814" y="701"/>
                    </a:cubicBezTo>
                    <a:cubicBezTo>
                      <a:pt x="18180" y="234"/>
                      <a:pt x="16579" y="0"/>
                      <a:pt x="1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790345" y="1273582"/>
                <a:ext cx="810192" cy="593611"/>
              </a:xfrm>
              <a:custGeom>
                <a:avLst/>
                <a:gdLst/>
                <a:ahLst/>
                <a:cxnLst/>
                <a:rect l="l" t="t" r="r" b="b"/>
                <a:pathLst>
                  <a:path w="16108" h="11802" extrusionOk="0">
                    <a:moveTo>
                      <a:pt x="10715" y="0"/>
                    </a:moveTo>
                    <a:cubicBezTo>
                      <a:pt x="8246" y="0"/>
                      <a:pt x="7239" y="3205"/>
                      <a:pt x="7239" y="3205"/>
                    </a:cubicBezTo>
                    <a:cubicBezTo>
                      <a:pt x="6642" y="1552"/>
                      <a:pt x="5131" y="456"/>
                      <a:pt x="3693" y="456"/>
                    </a:cubicBezTo>
                    <a:cubicBezTo>
                      <a:pt x="2318" y="456"/>
                      <a:pt x="1009" y="1459"/>
                      <a:pt x="634" y="3939"/>
                    </a:cubicBezTo>
                    <a:cubicBezTo>
                      <a:pt x="0" y="8809"/>
                      <a:pt x="7672" y="11778"/>
                      <a:pt x="7672" y="11778"/>
                    </a:cubicBezTo>
                    <a:cubicBezTo>
                      <a:pt x="7697" y="11794"/>
                      <a:pt x="7727" y="11801"/>
                      <a:pt x="7762" y="11801"/>
                    </a:cubicBezTo>
                    <a:cubicBezTo>
                      <a:pt x="8988" y="11801"/>
                      <a:pt x="16107" y="2383"/>
                      <a:pt x="12442" y="470"/>
                    </a:cubicBezTo>
                    <a:cubicBezTo>
                      <a:pt x="11801" y="138"/>
                      <a:pt x="11227" y="0"/>
                      <a:pt x="107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793665" y="1438108"/>
                <a:ext cx="778555" cy="266828"/>
              </a:xfrm>
              <a:custGeom>
                <a:avLst/>
                <a:gdLst/>
                <a:ahLst/>
                <a:cxnLst/>
                <a:rect l="l" t="t" r="r" b="b"/>
                <a:pathLst>
                  <a:path w="15479" h="5305" extrusionOk="0">
                    <a:moveTo>
                      <a:pt x="4771" y="1"/>
                    </a:moveTo>
                    <a:cubicBezTo>
                      <a:pt x="4471" y="68"/>
                      <a:pt x="4337" y="468"/>
                      <a:pt x="4004" y="1769"/>
                    </a:cubicBezTo>
                    <a:cubicBezTo>
                      <a:pt x="3837" y="2436"/>
                      <a:pt x="3537" y="3570"/>
                      <a:pt x="3370" y="3670"/>
                    </a:cubicBezTo>
                    <a:cubicBezTo>
                      <a:pt x="3250" y="3650"/>
                      <a:pt x="3055" y="3642"/>
                      <a:pt x="2819" y="3642"/>
                    </a:cubicBezTo>
                    <a:cubicBezTo>
                      <a:pt x="1877" y="3642"/>
                      <a:pt x="281" y="3770"/>
                      <a:pt x="201" y="3770"/>
                    </a:cubicBezTo>
                    <a:cubicBezTo>
                      <a:pt x="101" y="3770"/>
                      <a:pt x="1" y="3837"/>
                      <a:pt x="1" y="3970"/>
                    </a:cubicBezTo>
                    <a:cubicBezTo>
                      <a:pt x="1" y="4104"/>
                      <a:pt x="101" y="4170"/>
                      <a:pt x="201" y="4170"/>
                    </a:cubicBezTo>
                    <a:cubicBezTo>
                      <a:pt x="747" y="4121"/>
                      <a:pt x="1919" y="4034"/>
                      <a:pt x="2690" y="4034"/>
                    </a:cubicBezTo>
                    <a:cubicBezTo>
                      <a:pt x="2956" y="4034"/>
                      <a:pt x="3175" y="4045"/>
                      <a:pt x="3303" y="4070"/>
                    </a:cubicBezTo>
                    <a:cubicBezTo>
                      <a:pt x="3321" y="4073"/>
                      <a:pt x="3338" y="4074"/>
                      <a:pt x="3354" y="4074"/>
                    </a:cubicBezTo>
                    <a:cubicBezTo>
                      <a:pt x="3788" y="4074"/>
                      <a:pt x="4017" y="3248"/>
                      <a:pt x="4371" y="1835"/>
                    </a:cubicBezTo>
                    <a:cubicBezTo>
                      <a:pt x="4504" y="1402"/>
                      <a:pt x="4637" y="835"/>
                      <a:pt x="4771" y="568"/>
                    </a:cubicBezTo>
                    <a:cubicBezTo>
                      <a:pt x="4938" y="835"/>
                      <a:pt x="5138" y="1402"/>
                      <a:pt x="5371" y="2002"/>
                    </a:cubicBezTo>
                    <a:cubicBezTo>
                      <a:pt x="6472" y="4637"/>
                      <a:pt x="6772" y="5238"/>
                      <a:pt x="7006" y="5305"/>
                    </a:cubicBezTo>
                    <a:lnTo>
                      <a:pt x="7106" y="5305"/>
                    </a:lnTo>
                    <a:cubicBezTo>
                      <a:pt x="7306" y="5305"/>
                      <a:pt x="7506" y="4904"/>
                      <a:pt x="8140" y="3303"/>
                    </a:cubicBezTo>
                    <a:cubicBezTo>
                      <a:pt x="8474" y="2436"/>
                      <a:pt x="9107" y="835"/>
                      <a:pt x="9374" y="568"/>
                    </a:cubicBezTo>
                    <a:cubicBezTo>
                      <a:pt x="9608" y="835"/>
                      <a:pt x="9774" y="1502"/>
                      <a:pt x="9941" y="2136"/>
                    </a:cubicBezTo>
                    <a:cubicBezTo>
                      <a:pt x="10208" y="3303"/>
                      <a:pt x="10442" y="3937"/>
                      <a:pt x="10809" y="4004"/>
                    </a:cubicBezTo>
                    <a:cubicBezTo>
                      <a:pt x="10890" y="4024"/>
                      <a:pt x="11041" y="4033"/>
                      <a:pt x="11240" y="4033"/>
                    </a:cubicBezTo>
                    <a:cubicBezTo>
                      <a:pt x="12341" y="4033"/>
                      <a:pt x="14911" y="3765"/>
                      <a:pt x="15278" y="3737"/>
                    </a:cubicBezTo>
                    <a:cubicBezTo>
                      <a:pt x="15345" y="3670"/>
                      <a:pt x="15479" y="3570"/>
                      <a:pt x="15445" y="3470"/>
                    </a:cubicBezTo>
                    <a:cubicBezTo>
                      <a:pt x="15378" y="3403"/>
                      <a:pt x="15312" y="3303"/>
                      <a:pt x="15178" y="3303"/>
                    </a:cubicBezTo>
                    <a:cubicBezTo>
                      <a:pt x="13875" y="3445"/>
                      <a:pt x="11923" y="3659"/>
                      <a:pt x="11159" y="3659"/>
                    </a:cubicBezTo>
                    <a:cubicBezTo>
                      <a:pt x="11024" y="3659"/>
                      <a:pt x="10926" y="3652"/>
                      <a:pt x="10875" y="3637"/>
                    </a:cubicBezTo>
                    <a:cubicBezTo>
                      <a:pt x="10708" y="3570"/>
                      <a:pt x="10475" y="2603"/>
                      <a:pt x="10308" y="2069"/>
                    </a:cubicBezTo>
                    <a:cubicBezTo>
                      <a:pt x="10108" y="1302"/>
                      <a:pt x="9875" y="601"/>
                      <a:pt x="9641" y="268"/>
                    </a:cubicBezTo>
                    <a:cubicBezTo>
                      <a:pt x="9541" y="168"/>
                      <a:pt x="9474" y="134"/>
                      <a:pt x="9341" y="134"/>
                    </a:cubicBezTo>
                    <a:cubicBezTo>
                      <a:pt x="8941" y="234"/>
                      <a:pt x="8540" y="1168"/>
                      <a:pt x="7773" y="3170"/>
                    </a:cubicBezTo>
                    <a:cubicBezTo>
                      <a:pt x="7506" y="3770"/>
                      <a:pt x="7273" y="4471"/>
                      <a:pt x="7106" y="4771"/>
                    </a:cubicBezTo>
                    <a:cubicBezTo>
                      <a:pt x="6806" y="4271"/>
                      <a:pt x="6172" y="2803"/>
                      <a:pt x="5805" y="1835"/>
                    </a:cubicBezTo>
                    <a:cubicBezTo>
                      <a:pt x="5505" y="1135"/>
                      <a:pt x="5205" y="501"/>
                      <a:pt x="5104" y="234"/>
                    </a:cubicBezTo>
                    <a:cubicBezTo>
                      <a:pt x="4971" y="1"/>
                      <a:pt x="4838" y="1"/>
                      <a:pt x="47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 name="Google Shape;977;p38"/>
            <p:cNvSpPr/>
            <p:nvPr/>
          </p:nvSpPr>
          <p:spPr>
            <a:xfrm>
              <a:off x="1277828" y="2155783"/>
              <a:ext cx="325711" cy="315487"/>
            </a:xfrm>
            <a:custGeom>
              <a:avLst/>
              <a:gdLst/>
              <a:ahLst/>
              <a:cxnLst/>
              <a:rect l="l" t="t" r="r" b="b"/>
              <a:pathLst>
                <a:path w="12743" h="12343" extrusionOk="0">
                  <a:moveTo>
                    <a:pt x="5704" y="568"/>
                  </a:moveTo>
                  <a:cubicBezTo>
                    <a:pt x="5938" y="935"/>
                    <a:pt x="6272" y="1769"/>
                    <a:pt x="6505" y="2636"/>
                  </a:cubicBezTo>
                  <a:cubicBezTo>
                    <a:pt x="6505" y="2736"/>
                    <a:pt x="6605" y="2803"/>
                    <a:pt x="6672" y="2803"/>
                  </a:cubicBezTo>
                  <a:cubicBezTo>
                    <a:pt x="6872" y="2803"/>
                    <a:pt x="7072" y="2836"/>
                    <a:pt x="7272" y="2936"/>
                  </a:cubicBezTo>
                  <a:cubicBezTo>
                    <a:pt x="7339" y="2936"/>
                    <a:pt x="7472" y="2936"/>
                    <a:pt x="7506" y="2836"/>
                  </a:cubicBezTo>
                  <a:cubicBezTo>
                    <a:pt x="8273" y="1935"/>
                    <a:pt x="8640" y="1502"/>
                    <a:pt x="8807" y="1335"/>
                  </a:cubicBezTo>
                  <a:lnTo>
                    <a:pt x="8807" y="1335"/>
                  </a:lnTo>
                  <a:cubicBezTo>
                    <a:pt x="8773" y="1802"/>
                    <a:pt x="8607" y="2736"/>
                    <a:pt x="8340" y="3303"/>
                  </a:cubicBezTo>
                  <a:cubicBezTo>
                    <a:pt x="8306" y="3403"/>
                    <a:pt x="8306" y="3503"/>
                    <a:pt x="8373" y="3570"/>
                  </a:cubicBezTo>
                  <a:cubicBezTo>
                    <a:pt x="8640" y="3803"/>
                    <a:pt x="8873" y="4104"/>
                    <a:pt x="9040" y="4404"/>
                  </a:cubicBezTo>
                  <a:cubicBezTo>
                    <a:pt x="9107" y="4437"/>
                    <a:pt x="9174" y="4470"/>
                    <a:pt x="9274" y="4470"/>
                  </a:cubicBezTo>
                  <a:cubicBezTo>
                    <a:pt x="10541" y="4304"/>
                    <a:pt x="11509" y="4237"/>
                    <a:pt x="12042" y="4237"/>
                  </a:cubicBezTo>
                  <a:lnTo>
                    <a:pt x="12142" y="4237"/>
                  </a:lnTo>
                  <a:cubicBezTo>
                    <a:pt x="11675" y="4571"/>
                    <a:pt x="10608" y="5138"/>
                    <a:pt x="9607" y="5605"/>
                  </a:cubicBezTo>
                  <a:cubicBezTo>
                    <a:pt x="9507" y="5638"/>
                    <a:pt x="9474" y="5705"/>
                    <a:pt x="9474" y="5805"/>
                  </a:cubicBezTo>
                  <a:cubicBezTo>
                    <a:pt x="9507" y="6172"/>
                    <a:pt x="9474" y="6505"/>
                    <a:pt x="9374" y="6839"/>
                  </a:cubicBezTo>
                  <a:cubicBezTo>
                    <a:pt x="9374" y="6939"/>
                    <a:pt x="9374" y="7006"/>
                    <a:pt x="9474" y="7072"/>
                  </a:cubicBezTo>
                  <a:cubicBezTo>
                    <a:pt x="10775" y="8006"/>
                    <a:pt x="11275" y="8473"/>
                    <a:pt x="11442" y="8673"/>
                  </a:cubicBezTo>
                  <a:lnTo>
                    <a:pt x="11409" y="8673"/>
                  </a:lnTo>
                  <a:cubicBezTo>
                    <a:pt x="10841" y="8673"/>
                    <a:pt x="9641" y="8473"/>
                    <a:pt x="8840" y="8240"/>
                  </a:cubicBezTo>
                  <a:cubicBezTo>
                    <a:pt x="8819" y="8219"/>
                    <a:pt x="8795" y="8211"/>
                    <a:pt x="8771" y="8211"/>
                  </a:cubicBezTo>
                  <a:cubicBezTo>
                    <a:pt x="8718" y="8211"/>
                    <a:pt x="8663" y="8250"/>
                    <a:pt x="8640" y="8273"/>
                  </a:cubicBezTo>
                  <a:cubicBezTo>
                    <a:pt x="8440" y="8507"/>
                    <a:pt x="8173" y="8740"/>
                    <a:pt x="7906" y="8907"/>
                  </a:cubicBezTo>
                  <a:cubicBezTo>
                    <a:pt x="7839" y="8940"/>
                    <a:pt x="7806" y="9007"/>
                    <a:pt x="7806" y="9107"/>
                  </a:cubicBezTo>
                  <a:cubicBezTo>
                    <a:pt x="7973" y="9941"/>
                    <a:pt x="8006" y="10408"/>
                    <a:pt x="8006" y="10608"/>
                  </a:cubicBezTo>
                  <a:cubicBezTo>
                    <a:pt x="7773" y="10341"/>
                    <a:pt x="7406" y="9908"/>
                    <a:pt x="7072" y="9407"/>
                  </a:cubicBezTo>
                  <a:cubicBezTo>
                    <a:pt x="7005" y="9307"/>
                    <a:pt x="6939" y="9307"/>
                    <a:pt x="6839" y="9307"/>
                  </a:cubicBezTo>
                  <a:cubicBezTo>
                    <a:pt x="6608" y="9330"/>
                    <a:pt x="6378" y="9369"/>
                    <a:pt x="6148" y="9369"/>
                  </a:cubicBezTo>
                  <a:cubicBezTo>
                    <a:pt x="6045" y="9369"/>
                    <a:pt x="5941" y="9361"/>
                    <a:pt x="5838" y="9341"/>
                  </a:cubicBezTo>
                  <a:cubicBezTo>
                    <a:pt x="5771" y="9341"/>
                    <a:pt x="5671" y="9374"/>
                    <a:pt x="5638" y="9474"/>
                  </a:cubicBezTo>
                  <a:cubicBezTo>
                    <a:pt x="5004" y="11075"/>
                    <a:pt x="4737" y="11642"/>
                    <a:pt x="4570" y="11842"/>
                  </a:cubicBezTo>
                  <a:cubicBezTo>
                    <a:pt x="4437" y="11309"/>
                    <a:pt x="4270" y="9808"/>
                    <a:pt x="4337" y="8940"/>
                  </a:cubicBezTo>
                  <a:cubicBezTo>
                    <a:pt x="4337" y="8907"/>
                    <a:pt x="4303" y="8807"/>
                    <a:pt x="4270" y="8774"/>
                  </a:cubicBezTo>
                  <a:cubicBezTo>
                    <a:pt x="3970" y="8573"/>
                    <a:pt x="3736" y="8307"/>
                    <a:pt x="3503" y="8006"/>
                  </a:cubicBezTo>
                  <a:cubicBezTo>
                    <a:pt x="3470" y="7973"/>
                    <a:pt x="3436" y="7940"/>
                    <a:pt x="3336" y="7940"/>
                  </a:cubicBezTo>
                  <a:cubicBezTo>
                    <a:pt x="3303" y="7940"/>
                    <a:pt x="3303" y="7940"/>
                    <a:pt x="3369" y="7973"/>
                  </a:cubicBezTo>
                  <a:cubicBezTo>
                    <a:pt x="2169" y="8340"/>
                    <a:pt x="1335" y="8573"/>
                    <a:pt x="934" y="8607"/>
                  </a:cubicBezTo>
                  <a:cubicBezTo>
                    <a:pt x="1201" y="8173"/>
                    <a:pt x="2135" y="7239"/>
                    <a:pt x="2869" y="6672"/>
                  </a:cubicBezTo>
                  <a:cubicBezTo>
                    <a:pt x="2936" y="6639"/>
                    <a:pt x="2969" y="6572"/>
                    <a:pt x="2969" y="6472"/>
                  </a:cubicBezTo>
                  <a:cubicBezTo>
                    <a:pt x="2936" y="6272"/>
                    <a:pt x="2936" y="6005"/>
                    <a:pt x="2936" y="5805"/>
                  </a:cubicBezTo>
                  <a:cubicBezTo>
                    <a:pt x="2936" y="5705"/>
                    <a:pt x="2902" y="5638"/>
                    <a:pt x="2802" y="5605"/>
                  </a:cubicBezTo>
                  <a:cubicBezTo>
                    <a:pt x="1602" y="4971"/>
                    <a:pt x="1034" y="4637"/>
                    <a:pt x="801" y="4470"/>
                  </a:cubicBezTo>
                  <a:lnTo>
                    <a:pt x="934" y="4470"/>
                  </a:lnTo>
                  <a:cubicBezTo>
                    <a:pt x="1435" y="4470"/>
                    <a:pt x="2202" y="4504"/>
                    <a:pt x="3036" y="4637"/>
                  </a:cubicBezTo>
                  <a:cubicBezTo>
                    <a:pt x="3136" y="4637"/>
                    <a:pt x="3203" y="4604"/>
                    <a:pt x="3269" y="4504"/>
                  </a:cubicBezTo>
                  <a:lnTo>
                    <a:pt x="3303" y="4437"/>
                  </a:lnTo>
                  <a:cubicBezTo>
                    <a:pt x="3369" y="4270"/>
                    <a:pt x="3536" y="4037"/>
                    <a:pt x="3670" y="3903"/>
                  </a:cubicBezTo>
                  <a:cubicBezTo>
                    <a:pt x="3770" y="3837"/>
                    <a:pt x="3770" y="3770"/>
                    <a:pt x="3703" y="3670"/>
                  </a:cubicBezTo>
                  <a:cubicBezTo>
                    <a:pt x="3303" y="2836"/>
                    <a:pt x="3169" y="2369"/>
                    <a:pt x="3103" y="2169"/>
                  </a:cubicBezTo>
                  <a:lnTo>
                    <a:pt x="3103" y="2169"/>
                  </a:lnTo>
                  <a:cubicBezTo>
                    <a:pt x="3369" y="2369"/>
                    <a:pt x="3870" y="2736"/>
                    <a:pt x="4303" y="3136"/>
                  </a:cubicBezTo>
                  <a:cubicBezTo>
                    <a:pt x="4340" y="3191"/>
                    <a:pt x="4387" y="3216"/>
                    <a:pt x="4433" y="3216"/>
                  </a:cubicBezTo>
                  <a:cubicBezTo>
                    <a:pt x="4470" y="3216"/>
                    <a:pt x="4507" y="3200"/>
                    <a:pt x="4537" y="3170"/>
                  </a:cubicBezTo>
                  <a:cubicBezTo>
                    <a:pt x="4770" y="3069"/>
                    <a:pt x="5004" y="2969"/>
                    <a:pt x="5204" y="2903"/>
                  </a:cubicBezTo>
                  <a:cubicBezTo>
                    <a:pt x="5271" y="2903"/>
                    <a:pt x="5338" y="2803"/>
                    <a:pt x="5338" y="2736"/>
                  </a:cubicBezTo>
                  <a:cubicBezTo>
                    <a:pt x="5504" y="1335"/>
                    <a:pt x="5638" y="801"/>
                    <a:pt x="5704" y="568"/>
                  </a:cubicBezTo>
                  <a:close/>
                  <a:moveTo>
                    <a:pt x="5638" y="1"/>
                  </a:moveTo>
                  <a:cubicBezTo>
                    <a:pt x="5438" y="1"/>
                    <a:pt x="5171" y="1"/>
                    <a:pt x="4837" y="2502"/>
                  </a:cubicBezTo>
                  <a:cubicBezTo>
                    <a:pt x="4670" y="2569"/>
                    <a:pt x="4504" y="2636"/>
                    <a:pt x="4337" y="2736"/>
                  </a:cubicBezTo>
                  <a:cubicBezTo>
                    <a:pt x="3903" y="2302"/>
                    <a:pt x="3136" y="1769"/>
                    <a:pt x="2836" y="1668"/>
                  </a:cubicBezTo>
                  <a:cubicBezTo>
                    <a:pt x="2736" y="1668"/>
                    <a:pt x="2602" y="1735"/>
                    <a:pt x="2569" y="1802"/>
                  </a:cubicBezTo>
                  <a:cubicBezTo>
                    <a:pt x="2469" y="1935"/>
                    <a:pt x="2402" y="2102"/>
                    <a:pt x="3136" y="3770"/>
                  </a:cubicBezTo>
                  <a:cubicBezTo>
                    <a:pt x="3003" y="3937"/>
                    <a:pt x="2902" y="4104"/>
                    <a:pt x="2802" y="4270"/>
                  </a:cubicBezTo>
                  <a:cubicBezTo>
                    <a:pt x="2002" y="4170"/>
                    <a:pt x="1268" y="4104"/>
                    <a:pt x="768" y="4104"/>
                  </a:cubicBezTo>
                  <a:cubicBezTo>
                    <a:pt x="567" y="4104"/>
                    <a:pt x="401" y="4104"/>
                    <a:pt x="267" y="4137"/>
                  </a:cubicBezTo>
                  <a:cubicBezTo>
                    <a:pt x="134" y="4137"/>
                    <a:pt x="67" y="4237"/>
                    <a:pt x="67" y="4337"/>
                  </a:cubicBezTo>
                  <a:cubicBezTo>
                    <a:pt x="0" y="4504"/>
                    <a:pt x="0" y="4737"/>
                    <a:pt x="2335" y="5938"/>
                  </a:cubicBezTo>
                  <a:cubicBezTo>
                    <a:pt x="2302" y="6105"/>
                    <a:pt x="2335" y="6272"/>
                    <a:pt x="2335" y="6439"/>
                  </a:cubicBezTo>
                  <a:cubicBezTo>
                    <a:pt x="1602" y="7006"/>
                    <a:pt x="434" y="8173"/>
                    <a:pt x="267" y="8640"/>
                  </a:cubicBezTo>
                  <a:cubicBezTo>
                    <a:pt x="234" y="8740"/>
                    <a:pt x="267" y="8807"/>
                    <a:pt x="301" y="8907"/>
                  </a:cubicBezTo>
                  <a:cubicBezTo>
                    <a:pt x="434" y="9007"/>
                    <a:pt x="567" y="9007"/>
                    <a:pt x="668" y="9007"/>
                  </a:cubicBezTo>
                  <a:cubicBezTo>
                    <a:pt x="1101" y="9007"/>
                    <a:pt x="1935" y="8807"/>
                    <a:pt x="3236" y="8407"/>
                  </a:cubicBezTo>
                  <a:cubicBezTo>
                    <a:pt x="3436" y="8607"/>
                    <a:pt x="3636" y="8840"/>
                    <a:pt x="3903" y="9007"/>
                  </a:cubicBezTo>
                  <a:cubicBezTo>
                    <a:pt x="3836" y="10008"/>
                    <a:pt x="4003" y="11809"/>
                    <a:pt x="4270" y="12243"/>
                  </a:cubicBezTo>
                  <a:cubicBezTo>
                    <a:pt x="4337" y="12309"/>
                    <a:pt x="4437" y="12343"/>
                    <a:pt x="4504" y="12343"/>
                  </a:cubicBezTo>
                  <a:cubicBezTo>
                    <a:pt x="4737" y="12343"/>
                    <a:pt x="4971" y="12343"/>
                    <a:pt x="5905" y="9841"/>
                  </a:cubicBezTo>
                  <a:cubicBezTo>
                    <a:pt x="5987" y="9862"/>
                    <a:pt x="6073" y="9870"/>
                    <a:pt x="6160" y="9870"/>
                  </a:cubicBezTo>
                  <a:cubicBezTo>
                    <a:pt x="6354" y="9870"/>
                    <a:pt x="6554" y="9831"/>
                    <a:pt x="6739" y="9808"/>
                  </a:cubicBezTo>
                  <a:cubicBezTo>
                    <a:pt x="7105" y="10308"/>
                    <a:pt x="7673" y="11075"/>
                    <a:pt x="7973" y="11175"/>
                  </a:cubicBezTo>
                  <a:cubicBezTo>
                    <a:pt x="8006" y="11242"/>
                    <a:pt x="8073" y="11242"/>
                    <a:pt x="8106" y="11242"/>
                  </a:cubicBezTo>
                  <a:cubicBezTo>
                    <a:pt x="8173" y="11242"/>
                    <a:pt x="8273" y="11175"/>
                    <a:pt x="8306" y="11142"/>
                  </a:cubicBezTo>
                  <a:cubicBezTo>
                    <a:pt x="8406" y="11008"/>
                    <a:pt x="8473" y="10908"/>
                    <a:pt x="8173" y="9241"/>
                  </a:cubicBezTo>
                  <a:cubicBezTo>
                    <a:pt x="8406" y="9074"/>
                    <a:pt x="8607" y="8907"/>
                    <a:pt x="8807" y="8673"/>
                  </a:cubicBezTo>
                  <a:cubicBezTo>
                    <a:pt x="9641" y="8907"/>
                    <a:pt x="10775" y="9107"/>
                    <a:pt x="11342" y="9107"/>
                  </a:cubicBezTo>
                  <a:cubicBezTo>
                    <a:pt x="11475" y="9107"/>
                    <a:pt x="11609" y="9107"/>
                    <a:pt x="11675" y="9074"/>
                  </a:cubicBezTo>
                  <a:cubicBezTo>
                    <a:pt x="11809" y="9007"/>
                    <a:pt x="11909" y="8940"/>
                    <a:pt x="11909" y="8840"/>
                  </a:cubicBezTo>
                  <a:cubicBezTo>
                    <a:pt x="11909" y="8673"/>
                    <a:pt x="11942" y="8440"/>
                    <a:pt x="9774" y="6805"/>
                  </a:cubicBezTo>
                  <a:cubicBezTo>
                    <a:pt x="9841" y="6505"/>
                    <a:pt x="9841" y="6238"/>
                    <a:pt x="9841" y="5938"/>
                  </a:cubicBezTo>
                  <a:cubicBezTo>
                    <a:pt x="10841" y="5471"/>
                    <a:pt x="12343" y="4671"/>
                    <a:pt x="12643" y="4304"/>
                  </a:cubicBezTo>
                  <a:cubicBezTo>
                    <a:pt x="12743" y="4237"/>
                    <a:pt x="12743" y="4104"/>
                    <a:pt x="12676" y="4003"/>
                  </a:cubicBezTo>
                  <a:cubicBezTo>
                    <a:pt x="12609" y="3837"/>
                    <a:pt x="12343" y="3803"/>
                    <a:pt x="11976" y="3803"/>
                  </a:cubicBezTo>
                  <a:cubicBezTo>
                    <a:pt x="11475" y="3803"/>
                    <a:pt x="10575" y="3903"/>
                    <a:pt x="9274" y="4070"/>
                  </a:cubicBezTo>
                  <a:cubicBezTo>
                    <a:pt x="9107" y="3803"/>
                    <a:pt x="8907" y="3570"/>
                    <a:pt x="8673" y="3336"/>
                  </a:cubicBezTo>
                  <a:cubicBezTo>
                    <a:pt x="8940" y="2636"/>
                    <a:pt x="9174" y="1402"/>
                    <a:pt x="9107" y="1001"/>
                  </a:cubicBezTo>
                  <a:cubicBezTo>
                    <a:pt x="9074" y="901"/>
                    <a:pt x="8973" y="801"/>
                    <a:pt x="8840" y="801"/>
                  </a:cubicBezTo>
                  <a:cubicBezTo>
                    <a:pt x="8740" y="801"/>
                    <a:pt x="8506" y="801"/>
                    <a:pt x="7172" y="2469"/>
                  </a:cubicBezTo>
                  <a:cubicBezTo>
                    <a:pt x="7072" y="2436"/>
                    <a:pt x="6939" y="2436"/>
                    <a:pt x="6805" y="2402"/>
                  </a:cubicBezTo>
                  <a:cubicBezTo>
                    <a:pt x="6605" y="1602"/>
                    <a:pt x="6138" y="401"/>
                    <a:pt x="5838" y="101"/>
                  </a:cubicBezTo>
                  <a:cubicBezTo>
                    <a:pt x="5771" y="1"/>
                    <a:pt x="5671" y="1"/>
                    <a:pt x="563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Repeated exposure Leading to Addiction.</a:t>
            </a:r>
            <a:endParaRPr lang="en-US" dirty="0"/>
          </a:p>
        </p:txBody>
      </p:sp>
      <p:sp>
        <p:nvSpPr>
          <p:cNvPr id="3" name="Content Placeholder 2"/>
          <p:cNvSpPr>
            <a:spLocks noGrp="1"/>
          </p:cNvSpPr>
          <p:nvPr>
            <p:ph idx="1"/>
          </p:nvPr>
        </p:nvSpPr>
        <p:spPr>
          <a:xfrm>
            <a:off x="713232" y="1915800"/>
            <a:ext cx="7717500" cy="3227700"/>
          </a:xfrm>
        </p:spPr>
        <p:txBody>
          <a:bodyPr/>
          <a:lstStyle/>
          <a:p>
            <a:pPr algn="just"/>
            <a:r>
              <a:rPr lang="en-US" sz="1800" b="1" i="1" dirty="0" smtClean="0"/>
              <a:t>Substance addiction (or drug addiction) </a:t>
            </a:r>
            <a:r>
              <a:rPr lang="en-US" sz="1800" dirty="0" smtClean="0"/>
              <a:t>is a neuropsychiatric disorder characterized by a recurring desire to continue taking the drug despite </a:t>
            </a:r>
            <a:r>
              <a:rPr lang="en-US" sz="1800" b="1" dirty="0" smtClean="0"/>
              <a:t>harmful consequences</a:t>
            </a:r>
            <a:r>
              <a:rPr lang="en-US" sz="1800" dirty="0" smtClean="0"/>
              <a:t>.</a:t>
            </a:r>
          </a:p>
          <a:p>
            <a:pPr algn="just"/>
            <a:endParaRPr lang="en-US" sz="1800" dirty="0" smtClean="0"/>
          </a:p>
          <a:p>
            <a:pPr algn="just"/>
            <a:r>
              <a:rPr lang="en-US" sz="1800" dirty="0" smtClean="0"/>
              <a:t> Addiction is caused by the actions of drug abuse and generally requires repeated drug exposure. This process is strongly influenced both by the </a:t>
            </a:r>
            <a:r>
              <a:rPr lang="en-US" sz="1800" dirty="0"/>
              <a:t>genetic makeup</a:t>
            </a:r>
            <a:r>
              <a:rPr lang="en-US" sz="1800" dirty="0" smtClean="0"/>
              <a:t> of the person and by the psychological and social context in which drug use occurs</a:t>
            </a:r>
          </a:p>
          <a:p>
            <a:pPr algn="just"/>
            <a:endParaRPr lang="en-US" sz="1800" dirty="0"/>
          </a:p>
        </p:txBody>
      </p:sp>
      <p:pic>
        <p:nvPicPr>
          <p:cNvPr id="4" name="Picture 3"/>
          <p:cNvPicPr>
            <a:picLocks noChangeAspect="1"/>
          </p:cNvPicPr>
          <p:nvPr/>
        </p:nvPicPr>
        <p:blipFill>
          <a:blip r:embed="rId2"/>
          <a:stretch>
            <a:fillRect/>
          </a:stretch>
        </p:blipFill>
        <p:spPr>
          <a:xfrm>
            <a:off x="8098747" y="0"/>
            <a:ext cx="1045253" cy="614855"/>
          </a:xfrm>
          <a:prstGeom prst="rect">
            <a:avLst/>
          </a:prstGeom>
        </p:spPr>
      </p:pic>
    </p:spTree>
    <p:extLst>
      <p:ext uri="{BB962C8B-B14F-4D97-AF65-F5344CB8AC3E}">
        <p14:creationId xmlns:p14="http://schemas.microsoft.com/office/powerpoint/2010/main" val="36568499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Neurobiological </a:t>
            </a:r>
            <a:r>
              <a:rPr lang="en-US" dirty="0"/>
              <a:t>changes</a:t>
            </a:r>
          </a:p>
        </p:txBody>
      </p:sp>
      <p:sp>
        <p:nvSpPr>
          <p:cNvPr id="3" name="Content Placeholder 2"/>
          <p:cNvSpPr>
            <a:spLocks noGrp="1"/>
          </p:cNvSpPr>
          <p:nvPr>
            <p:ph idx="1"/>
          </p:nvPr>
        </p:nvSpPr>
        <p:spPr>
          <a:xfrm>
            <a:off x="833548" y="1657801"/>
            <a:ext cx="7717500" cy="3227700"/>
          </a:xfrm>
        </p:spPr>
        <p:txBody>
          <a:bodyPr>
            <a:normAutofit/>
          </a:bodyPr>
          <a:lstStyle/>
          <a:p>
            <a:pPr algn="just"/>
            <a:r>
              <a:rPr lang="en-US" sz="1800" dirty="0" smtClean="0"/>
              <a:t>While early use of a drug may indeed be by choice, the neurobiological changes that occur with continued use, particularly to the prefrontal cortex among other regions related with executive function, compromise inhibitory control which when coupled with physiological and </a:t>
            </a:r>
            <a:r>
              <a:rPr lang="en-US" sz="1800" dirty="0"/>
              <a:t>psychological craving for the drug lead to uncontrolled drug use </a:t>
            </a:r>
            <a:endParaRPr lang="en-US" sz="1800" dirty="0" smtClean="0"/>
          </a:p>
          <a:p>
            <a:pPr algn="just"/>
            <a:endParaRPr lang="en-US" sz="1800" dirty="0"/>
          </a:p>
          <a:p>
            <a:pPr algn="just"/>
            <a:r>
              <a:rPr lang="en-US" sz="1800" dirty="0" smtClean="0"/>
              <a:t>Thus</a:t>
            </a:r>
            <a:r>
              <a:rPr lang="en-US" sz="1800" dirty="0"/>
              <a:t>, it is the mechanisms that occur as a result of taking the drug that </a:t>
            </a:r>
            <a:r>
              <a:rPr lang="en-US" sz="1800" dirty="0" smtClean="0"/>
              <a:t>make </a:t>
            </a:r>
            <a:r>
              <a:rPr lang="en-US" sz="1800" dirty="0"/>
              <a:t>uncontrolled substance use a disorder</a:t>
            </a:r>
          </a:p>
          <a:p>
            <a:endParaRPr lang="en-US" dirty="0"/>
          </a:p>
        </p:txBody>
      </p:sp>
    </p:spTree>
    <p:extLst>
      <p:ext uri="{BB962C8B-B14F-4D97-AF65-F5344CB8AC3E}">
        <p14:creationId xmlns:p14="http://schemas.microsoft.com/office/powerpoint/2010/main" val="4714467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drugs lead to abnormal behaviors?</a:t>
            </a:r>
            <a:endParaRPr lang="en-US" dirty="0"/>
          </a:p>
        </p:txBody>
      </p:sp>
      <p:sp>
        <p:nvSpPr>
          <p:cNvPr id="3" name="Content Placeholder 2"/>
          <p:cNvSpPr>
            <a:spLocks noGrp="1"/>
          </p:cNvSpPr>
          <p:nvPr>
            <p:ph idx="1"/>
          </p:nvPr>
        </p:nvSpPr>
        <p:spPr>
          <a:xfrm>
            <a:off x="3549317" y="1915800"/>
            <a:ext cx="4315968" cy="3227700"/>
          </a:xfrm>
        </p:spPr>
        <p:txBody>
          <a:bodyPr/>
          <a:lstStyle/>
          <a:p>
            <a:pPr algn="just"/>
            <a:r>
              <a:rPr lang="en-US" dirty="0" smtClean="0"/>
              <a:t>Via </a:t>
            </a:r>
            <a:r>
              <a:rPr lang="en-US" dirty="0"/>
              <a:t>neuroimaging </a:t>
            </a:r>
            <a:r>
              <a:rPr lang="en-US" dirty="0" smtClean="0"/>
              <a:t>technology</a:t>
            </a:r>
            <a:r>
              <a:rPr lang="en-US" dirty="0"/>
              <a:t>, </a:t>
            </a:r>
            <a:r>
              <a:rPr lang="en-US" dirty="0" smtClean="0"/>
              <a:t>experts have </a:t>
            </a:r>
            <a:r>
              <a:rPr lang="en-US" dirty="0"/>
              <a:t>observed that chronic drug exposure causes stable changes in </a:t>
            </a:r>
            <a:r>
              <a:rPr lang="en-US" dirty="0" smtClean="0"/>
              <a:t>the brain </a:t>
            </a:r>
            <a:r>
              <a:rPr lang="en-US" dirty="0"/>
              <a:t>at the molecular and cellular level, and that these changes may perhaps </a:t>
            </a:r>
            <a:r>
              <a:rPr lang="en-US" dirty="0" smtClean="0"/>
              <a:t>underlie </a:t>
            </a:r>
            <a:r>
              <a:rPr lang="en-US" dirty="0"/>
              <a:t>behavioral abnormalities</a:t>
            </a:r>
          </a:p>
          <a:p>
            <a:endParaRPr lang="en-US" dirty="0"/>
          </a:p>
          <a:p>
            <a:endParaRPr lang="en-US" dirty="0"/>
          </a:p>
        </p:txBody>
      </p:sp>
      <p:pic>
        <p:nvPicPr>
          <p:cNvPr id="5" name="Picture 4"/>
          <p:cNvPicPr>
            <a:picLocks noChangeAspect="1"/>
          </p:cNvPicPr>
          <p:nvPr/>
        </p:nvPicPr>
        <p:blipFill>
          <a:blip r:embed="rId2"/>
          <a:stretch>
            <a:fillRect/>
          </a:stretch>
        </p:blipFill>
        <p:spPr>
          <a:xfrm>
            <a:off x="165697" y="1182414"/>
            <a:ext cx="3383620" cy="3787666"/>
          </a:xfrm>
          <a:prstGeom prst="rect">
            <a:avLst/>
          </a:prstGeom>
        </p:spPr>
      </p:pic>
    </p:spTree>
    <p:extLst>
      <p:ext uri="{BB962C8B-B14F-4D97-AF65-F5344CB8AC3E}">
        <p14:creationId xmlns:p14="http://schemas.microsoft.com/office/powerpoint/2010/main" val="14772066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p:txBody>
          <a:bodyPr/>
          <a:lstStyle/>
          <a:p>
            <a:pPr marL="152400" indent="0" algn="just" fontAlgn="base">
              <a:buNone/>
            </a:pPr>
            <a:r>
              <a:rPr lang="en-US" sz="1600" dirty="0" smtClean="0"/>
              <a:t>Individuals </a:t>
            </a:r>
            <a:r>
              <a:rPr lang="en-US" sz="1600" dirty="0"/>
              <a:t>may experience a variety of different symptoms before deciding to enter a substance abuse treatment clinic. These can include:</a:t>
            </a:r>
          </a:p>
          <a:p>
            <a:pPr algn="just" fontAlgn="base"/>
            <a:endParaRPr lang="en-US" sz="1600" dirty="0" smtClean="0"/>
          </a:p>
          <a:p>
            <a:pPr algn="just" fontAlgn="base"/>
            <a:r>
              <a:rPr lang="en-US" sz="1600" dirty="0" smtClean="0"/>
              <a:t>Increased </a:t>
            </a:r>
            <a:r>
              <a:rPr lang="en-US" sz="1600" dirty="0"/>
              <a:t>tolerance for drugs or alcohol</a:t>
            </a:r>
          </a:p>
          <a:p>
            <a:pPr algn="just" fontAlgn="base"/>
            <a:r>
              <a:rPr lang="en-US" sz="1600" dirty="0"/>
              <a:t>Failure to fulfill significant life obligations</a:t>
            </a:r>
          </a:p>
          <a:p>
            <a:pPr algn="just" fontAlgn="base"/>
            <a:r>
              <a:rPr lang="en-US" sz="1600" dirty="0"/>
              <a:t>Difficulties with relationships and increased conflict</a:t>
            </a:r>
          </a:p>
          <a:p>
            <a:pPr algn="just" fontAlgn="base"/>
            <a:r>
              <a:rPr lang="en-US" sz="1600" dirty="0"/>
              <a:t>An inability to control or reduce drug or alcohol use</a:t>
            </a:r>
          </a:p>
          <a:p>
            <a:pPr algn="just" fontAlgn="base"/>
            <a:r>
              <a:rPr lang="en-US" sz="1600" dirty="0"/>
              <a:t>Increased time seeking drugs or alcohol</a:t>
            </a:r>
          </a:p>
          <a:p>
            <a:pPr algn="just" fontAlgn="base"/>
            <a:r>
              <a:rPr lang="en-US" sz="1600" dirty="0"/>
              <a:t>Sacrificing activities to use </a:t>
            </a:r>
            <a:r>
              <a:rPr lang="en-US" sz="1600" dirty="0" smtClean="0"/>
              <a:t>instead</a:t>
            </a:r>
          </a:p>
          <a:p>
            <a:pPr algn="just" fontAlgn="base"/>
            <a:r>
              <a:rPr lang="en-US" sz="1600" dirty="0" smtClean="0"/>
              <a:t>Poor performance in academics, work</a:t>
            </a:r>
            <a:endParaRPr lang="en-US" sz="1600" dirty="0"/>
          </a:p>
          <a:p>
            <a:pPr algn="just" fontAlgn="base"/>
            <a:r>
              <a:rPr lang="en-US" sz="1600" dirty="0"/>
              <a:t>Engaging in dangerous behaviors while under the influence of drugs or alcohol</a:t>
            </a:r>
          </a:p>
          <a:p>
            <a:pPr algn="just" fontAlgn="base"/>
            <a:r>
              <a:rPr lang="en-US" sz="1600" dirty="0"/>
              <a:t>Experiencing withdrawal symptoms, such as anxiety, sweating, depression, insomnia, tremors, and increased heart rate</a:t>
            </a:r>
          </a:p>
          <a:p>
            <a:endParaRPr lang="en-US" dirty="0"/>
          </a:p>
        </p:txBody>
      </p:sp>
      <p:sp>
        <p:nvSpPr>
          <p:cNvPr id="3" name="Title 2"/>
          <p:cNvSpPr>
            <a:spLocks noGrp="1"/>
          </p:cNvSpPr>
          <p:nvPr>
            <p:ph type="title"/>
          </p:nvPr>
        </p:nvSpPr>
        <p:spPr/>
        <p:txBody>
          <a:bodyPr/>
          <a:lstStyle/>
          <a:p>
            <a:r>
              <a:rPr lang="en-US" dirty="0" smtClean="0"/>
              <a:t>Symptoms</a:t>
            </a:r>
            <a:endParaRPr lang="en-US" dirty="0"/>
          </a:p>
        </p:txBody>
      </p:sp>
    </p:spTree>
    <p:extLst>
      <p:ext uri="{BB962C8B-B14F-4D97-AF65-F5344CB8AC3E}">
        <p14:creationId xmlns:p14="http://schemas.microsoft.com/office/powerpoint/2010/main" val="2377675509"/>
      </p:ext>
    </p:extLst>
  </p:cSld>
  <p:clrMapOvr>
    <a:masterClrMapping/>
  </p:clrMapOvr>
  <p:timing>
    <p:tnLst>
      <p:par>
        <p:cTn id="1" dur="indefinite" restart="never" nodeType="tmRoot"/>
      </p:par>
    </p:tnLst>
  </p:timing>
</p:sld>
</file>

<file path=ppt/theme/theme1.xml><?xml version="1.0" encoding="utf-8"?>
<a:theme xmlns:a="http://schemas.openxmlformats.org/drawingml/2006/main" name="International Day against Drug Abuse by Slidesgo">
  <a:themeElements>
    <a:clrScheme name="Simple Light">
      <a:dk1>
        <a:srgbClr val="E77A48"/>
      </a:dk1>
      <a:lt1>
        <a:srgbClr val="A3DAEE"/>
      </a:lt1>
      <a:dk2>
        <a:srgbClr val="244B6C"/>
      </a:dk2>
      <a:lt2>
        <a:srgbClr val="70ACC2"/>
      </a:lt2>
      <a:accent1>
        <a:srgbClr val="FFFFFF"/>
      </a:accent1>
      <a:accent2>
        <a:srgbClr val="F5DD54"/>
      </a:accent2>
      <a:accent3>
        <a:srgbClr val="F3A237"/>
      </a:accent3>
      <a:accent4>
        <a:srgbClr val="E77A48"/>
      </a:accent4>
      <a:accent5>
        <a:srgbClr val="244B6C"/>
      </a:accent5>
      <a:accent6>
        <a:srgbClr val="FFFEFB"/>
      </a:accent6>
      <a:hlink>
        <a:srgbClr val="244B6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445</TotalTime>
  <Words>1573</Words>
  <Application>Microsoft Office PowerPoint</Application>
  <PresentationFormat>On-screen Show (16:9)</PresentationFormat>
  <Paragraphs>192</Paragraphs>
  <Slides>35</Slides>
  <Notes>16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35</vt:i4>
      </vt:variant>
    </vt:vector>
  </HeadingPairs>
  <TitlesOfParts>
    <vt:vector size="47" baseType="lpstr">
      <vt:lpstr>Acme</vt:lpstr>
      <vt:lpstr>Yanone Kaffeesatz</vt:lpstr>
      <vt:lpstr>Palanquin</vt:lpstr>
      <vt:lpstr>Trebuchet MS</vt:lpstr>
      <vt:lpstr>Carlito</vt:lpstr>
      <vt:lpstr>Josefin Slab</vt:lpstr>
      <vt:lpstr>Caveat</vt:lpstr>
      <vt:lpstr>Roboto Condensed Light</vt:lpstr>
      <vt:lpstr>Reem Kufi</vt:lpstr>
      <vt:lpstr>Arial</vt:lpstr>
      <vt:lpstr>Times New Roman</vt:lpstr>
      <vt:lpstr>International Day against Drug Abuse by Slidesgo</vt:lpstr>
      <vt:lpstr>Substance and non substance addiction</vt:lpstr>
      <vt:lpstr>Learning outcomes</vt:lpstr>
      <vt:lpstr>Important terminologes</vt:lpstr>
      <vt:lpstr>PowerPoint Presentation</vt:lpstr>
      <vt:lpstr>Substance/drug addiction</vt:lpstr>
      <vt:lpstr>Repeated exposure Leading to Addiction.</vt:lpstr>
      <vt:lpstr>Neurobiological changes</vt:lpstr>
      <vt:lpstr>Why drugs lead to abnormal behaviors?</vt:lpstr>
      <vt:lpstr>Symptoms</vt:lpstr>
      <vt:lpstr>1</vt:lpstr>
      <vt:lpstr>PowerPoint Presentation</vt:lpstr>
      <vt:lpstr>Reasons for doing drugs</vt:lpstr>
      <vt:lpstr>Stimulants</vt:lpstr>
      <vt:lpstr>PowerPoint Presentation</vt:lpstr>
      <vt:lpstr>SOME SIDE EFFECTS OF STIMULANTS</vt:lpstr>
      <vt:lpstr>Depressant</vt:lpstr>
      <vt:lpstr>PowerPoint Presentation</vt:lpstr>
      <vt:lpstr>SOME SIDE EFFECTS OF DEPRESSANTS</vt:lpstr>
      <vt:lpstr>Hallucinogin</vt:lpstr>
      <vt:lpstr>PowerPoint Presentation</vt:lpstr>
      <vt:lpstr>PowerPoint Presentation</vt:lpstr>
      <vt:lpstr>PowerPoint Presentation</vt:lpstr>
      <vt:lpstr>PowerPoint Presentation</vt:lpstr>
      <vt:lpstr>Reward system</vt:lpstr>
      <vt:lpstr>DRUG     ABUSE    IS PREVENTABLE         &amp;    DRUG      ADDICTION       IS    A        TREATABLE PROBLEM</vt:lpstr>
      <vt:lpstr>CONSEQUENCES OF DRUG USE-  SOCIETY</vt:lpstr>
      <vt:lpstr>DRUG ABUSE IS PREVENTABLE &amp; DRUG ADDICTION IS A  TREATABLE DISEASE</vt:lpstr>
      <vt:lpstr>PowerPoint Presentation</vt:lpstr>
      <vt:lpstr>non-substance addiction? </vt:lpstr>
      <vt:lpstr>  non-substance addiction?</vt:lpstr>
      <vt:lpstr>EXAMPLES OF NON SUBSTANCDE ADDCITION</vt:lpstr>
      <vt:lpstr>Symptoms of a non-substance addiction</vt:lpstr>
      <vt:lpstr>What causes a non-substance addiction? </vt:lpstr>
      <vt:lpstr>How are non-substance addictions diagnosed?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Substance and non substance addiction</dc:title>
  <dc:creator>Aqsa Fayyaz</dc:creator>
  <cp:lastModifiedBy>Aqsa Fayyaz</cp:lastModifiedBy>
  <cp:revision>41</cp:revision>
  <dcterms:modified xsi:type="dcterms:W3CDTF">2022-11-14T04:49:18Z</dcterms:modified>
</cp:coreProperties>
</file>